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907" r:id="rId2"/>
  </p:sldMasterIdLst>
  <p:notesMasterIdLst>
    <p:notesMasterId r:id="rId5"/>
  </p:notesMasterIdLst>
  <p:handoutMasterIdLst>
    <p:handoutMasterId r:id="rId6"/>
  </p:handoutMasterIdLst>
  <p:sldIdLst>
    <p:sldId id="256" r:id="rId3"/>
    <p:sldId id="257" r:id="rId4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17D"/>
    <a:srgbClr val="07356F"/>
    <a:srgbClr val="4646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22" autoAdjust="0"/>
  </p:normalViewPr>
  <p:slideViewPr>
    <p:cSldViewPr snapToObjects="1">
      <p:cViewPr varScale="1">
        <p:scale>
          <a:sx n="131" d="100"/>
          <a:sy n="131" d="100"/>
        </p:scale>
        <p:origin x="1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8F1B7-9674-7B4B-B65F-D26117F5FD28}" type="datetimeFigureOut">
              <a:rPr lang="sv-SE" smtClean="0"/>
              <a:t>2019-03-25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A4B55-9A99-4440-BFDC-0CE552D77BA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96394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3FE497B-861D-AC4B-B4ED-8C94104B2AC0}" type="datetime1">
              <a:rPr lang="sv-SE"/>
              <a:pPr>
                <a:defRPr/>
              </a:pPr>
              <a:t>2019-03-25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7A5680B-5CFF-5C46-8A8E-F880F761868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96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4000" y="2275200"/>
            <a:ext cx="7920000" cy="1143000"/>
          </a:xfrm>
        </p:spPr>
        <p:txBody>
          <a:bodyPr anchorCtr="0"/>
          <a:lstStyle>
            <a:lvl1pPr algn="l">
              <a:defRPr sz="3600"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>
                <a:effectLst/>
              </a:rPr>
              <a:t>Add presentation title</a:t>
            </a:r>
            <a:endParaRPr lang="en-US" noProof="0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6237312"/>
            <a:ext cx="7920000" cy="216222"/>
          </a:xfrm>
        </p:spPr>
        <p:txBody>
          <a:bodyPr t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en-US" noProof="0" dirty="0"/>
              <a:t>Click to add name and title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8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-27384"/>
            <a:ext cx="9144000" cy="6885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21600" cy="950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8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7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313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45972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4682940" y="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4682940" y="3473650"/>
            <a:ext cx="4461060" cy="338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21600" cy="950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54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ictur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 hasCustomPrompt="1"/>
          </p:nvPr>
        </p:nvSpPr>
        <p:spPr>
          <a:xfrm>
            <a:off x="-2" y="-1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8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5267407" y="0"/>
            <a:ext cx="3876594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7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0" y="4628225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8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0" y="2314112"/>
            <a:ext cx="5194800" cy="22297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5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21600" cy="950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893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ictur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31608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0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6156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1" name="Platshållare för bild 2"/>
          <p:cNvSpPr>
            <a:spLocks noGrp="1"/>
          </p:cNvSpPr>
          <p:nvPr>
            <p:ph type="pic" idx="23" hasCustomPrompt="1"/>
          </p:nvPr>
        </p:nvSpPr>
        <p:spPr>
          <a:xfrm>
            <a:off x="3078000" y="3240028"/>
            <a:ext cx="2988000" cy="36179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4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13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21600" cy="950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37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7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4" name="Rubrik 4"/>
          <p:cNvSpPr>
            <a:spLocks noGrp="1"/>
          </p:cNvSpPr>
          <p:nvPr>
            <p:ph type="title" hasCustomPrompt="1"/>
          </p:nvPr>
        </p:nvSpPr>
        <p:spPr>
          <a:xfrm>
            <a:off x="540000" y="2422800"/>
            <a:ext cx="8064000" cy="7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3600" i="0" cap="all" baseline="0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1023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4000" y="1643233"/>
            <a:ext cx="7920000" cy="1143000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360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>
                <a:effectLst/>
              </a:rPr>
              <a:t>Add presentation title</a:t>
            </a:r>
            <a:endParaRPr lang="sv-SE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9144000" cy="3429000"/>
          </a:xfrm>
        </p:spPr>
        <p:txBody>
          <a:bodyPr rtlCol="0" anchor="ctr" anchorCtr="1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baseline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2924746"/>
            <a:ext cx="7920000" cy="216222"/>
          </a:xfrm>
        </p:spPr>
        <p:txBody>
          <a:bodyPr tIns="0" bIns="0" anchor="ctr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en-US" noProof="0" dirty="0"/>
              <a:t>Click to add name and title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95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4000" y="4437112"/>
            <a:ext cx="7920000" cy="1336386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sv-SE" sz="3600" cap="all" baseline="0" dirty="0">
                <a:latin typeface="Arial Narrow" panose="020B060602020203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>
                <a:effectLst/>
              </a:rPr>
              <a:t>Add presentation title</a:t>
            </a:r>
            <a:endParaRPr lang="sv-SE" dirty="0"/>
          </a:p>
        </p:txBody>
      </p:sp>
      <p:sp>
        <p:nvSpPr>
          <p:cNvPr id="20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4000" y="6222682"/>
            <a:ext cx="7920000" cy="216222"/>
          </a:xfrm>
        </p:spPr>
        <p:txBody>
          <a:bodyPr tIns="0" bIns="0" anchor="ctr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en-US" noProof="0" dirty="0"/>
              <a:t>Click to add name and title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340768"/>
            <a:ext cx="9144000" cy="2736304"/>
          </a:xfrm>
        </p:spPr>
        <p:txBody>
          <a:bodyPr vert="horz" lIns="0" tIns="0" rIns="0" bIns="0" rtlCol="0" anchor="ctr" anchorCtr="1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baseline="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71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07352"/>
            <a:ext cx="2987824" cy="3456384"/>
          </a:xfrm>
        </p:spPr>
        <p:txBody>
          <a:bodyPr tIns="0" bIns="0" rtlCol="0" anchor="ctr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14" hasCustomPrompt="1"/>
          </p:nvPr>
        </p:nvSpPr>
        <p:spPr>
          <a:xfrm>
            <a:off x="3081355" y="3407352"/>
            <a:ext cx="2981290" cy="3456384"/>
          </a:xfrm>
        </p:spPr>
        <p:txBody>
          <a:bodyPr vert="horz" lIns="0" tIns="0" rIns="0" bIns="0" rtlCol="0" anchor="ctr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5" hasCustomPrompt="1"/>
          </p:nvPr>
        </p:nvSpPr>
        <p:spPr>
          <a:xfrm>
            <a:off x="6156176" y="3407352"/>
            <a:ext cx="2987824" cy="3456384"/>
          </a:xfrm>
        </p:spPr>
        <p:txBody>
          <a:bodyPr vert="horz" lIns="0" tIns="0" rIns="0" bIns="0" rtlCol="0" anchor="ctr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3" name="Rubrik 1"/>
          <p:cNvSpPr>
            <a:spLocks noGrp="1"/>
          </p:cNvSpPr>
          <p:nvPr>
            <p:ph type="ctrTitle" hasCustomPrompt="1"/>
          </p:nvPr>
        </p:nvSpPr>
        <p:spPr>
          <a:xfrm>
            <a:off x="684000" y="1643233"/>
            <a:ext cx="7920000" cy="1143000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sv-SE" sz="3600" cap="all" baseline="0" dirty="0">
                <a:latin typeface="Arial Narrow" panose="020B060602020203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>
                <a:effectLst/>
              </a:rPr>
              <a:t>Add presentation title</a:t>
            </a:r>
            <a:endParaRPr lang="sv-SE" dirty="0"/>
          </a:p>
        </p:txBody>
      </p:sp>
      <p:sp>
        <p:nvSpPr>
          <p:cNvPr id="24" name="Platshållare för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684000" y="2924746"/>
            <a:ext cx="7920000" cy="216222"/>
          </a:xfrm>
        </p:spPr>
        <p:txBody>
          <a:bodyPr tIns="0" bIns="0" anchor="ctr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="0" i="0" cap="all" baseline="0">
                <a:latin typeface="Arial Narrow"/>
              </a:defRPr>
            </a:lvl1pPr>
          </a:lstStyle>
          <a:p>
            <a:pPr lvl="0"/>
            <a:r>
              <a:rPr lang="en-US" noProof="0" dirty="0"/>
              <a:t>Click to add name and title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45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05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tshållare för bild 2"/>
          <p:cNvSpPr>
            <a:spLocks noGrp="1"/>
          </p:cNvSpPr>
          <p:nvPr>
            <p:ph type="pic" idx="21" hasCustomPrompt="1"/>
          </p:nvPr>
        </p:nvSpPr>
        <p:spPr>
          <a:xfrm>
            <a:off x="6156176" y="3304028"/>
            <a:ext cx="2987824" cy="3567600"/>
          </a:xfr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1" name="Platshållare för bild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2201333"/>
          </a:xfr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2" name="Platshållare för bild 2"/>
          <p:cNvSpPr>
            <a:spLocks noGrp="1"/>
          </p:cNvSpPr>
          <p:nvPr>
            <p:ph type="pic" idx="14" hasCustomPrompt="1"/>
          </p:nvPr>
        </p:nvSpPr>
        <p:spPr>
          <a:xfrm>
            <a:off x="0" y="3304028"/>
            <a:ext cx="2987824" cy="3567600"/>
          </a:xfr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39889" y="2201333"/>
            <a:ext cx="8664222" cy="1080000"/>
          </a:xfrm>
        </p:spPr>
        <p:txBody>
          <a:bodyPr anchor="ctr" anchorCtr="0"/>
          <a:lstStyle>
            <a:lvl1pPr algn="ctr">
              <a:defRPr sz="3600" b="1" i="0" cap="all" baseline="0">
                <a:latin typeface="Arial Narrow"/>
                <a:cs typeface="Arial Narrow"/>
              </a:defRPr>
            </a:lvl1pPr>
          </a:lstStyle>
          <a:p>
            <a:r>
              <a:rPr lang="en-US" dirty="0">
                <a:effectLst/>
              </a:rPr>
              <a:t>Add presentation title</a:t>
            </a:r>
            <a:endParaRPr lang="en-GB" dirty="0"/>
          </a:p>
        </p:txBody>
      </p:sp>
      <p:sp>
        <p:nvSpPr>
          <p:cNvPr id="31" name="Platshållare för bild 2"/>
          <p:cNvSpPr>
            <a:spLocks noGrp="1"/>
          </p:cNvSpPr>
          <p:nvPr>
            <p:ph type="pic" idx="22" hasCustomPrompt="1"/>
          </p:nvPr>
        </p:nvSpPr>
        <p:spPr>
          <a:xfrm>
            <a:off x="3078088" y="3304028"/>
            <a:ext cx="2987824" cy="3567600"/>
          </a:xfrm>
        </p:spPr>
        <p:txBody>
          <a:bodyPr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76158" y="-4069"/>
            <a:ext cx="921600" cy="950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1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 descr="GUcloud_clean_1920x120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5352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>
          <a:xfrm>
            <a:off x="1323465" y="4582800"/>
            <a:ext cx="6490800" cy="288000"/>
          </a:xfrm>
        </p:spPr>
        <p:txBody>
          <a:bodyPr vert="horz" lIns="0" tIns="0" rIns="0" bIns="0" rtlCol="0" anchor="t" anchorCtr="0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sv-SE" sz="1400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Author / Name</a:t>
            </a:r>
            <a:endParaRPr lang="sv-SE" dirty="0"/>
          </a:p>
        </p:txBody>
      </p:sp>
      <p:sp>
        <p:nvSpPr>
          <p:cNvPr id="10" name="Platshållare för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322850" y="4869160"/>
            <a:ext cx="6492030" cy="1224334"/>
          </a:xfrm>
        </p:spPr>
        <p:txBody>
          <a:bodyPr tIns="0" bIns="0" anchor="t" anchorCtr="0"/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1200" b="0" i="0" cap="none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 dirty="0">
                <a:effectLst/>
              </a:rPr>
              <a:t>Enter contact information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58" y="2160260"/>
            <a:ext cx="4222484" cy="1584176"/>
          </a:xfrm>
          <a:prstGeom prst="rect">
            <a:avLst/>
          </a:prstGeom>
        </p:spPr>
      </p:pic>
      <p:sp>
        <p:nvSpPr>
          <p:cNvPr id="6" name="Platshållare för datum 5"/>
          <p:cNvSpPr>
            <a:spLocks noGrp="1"/>
          </p:cNvSpPr>
          <p:nvPr>
            <p:ph type="dt" sz="half" idx="19"/>
          </p:nvPr>
        </p:nvSpPr>
        <p:spPr>
          <a:xfrm>
            <a:off x="3540165" y="6237312"/>
            <a:ext cx="2057400" cy="241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>
              <a:defRPr lang="sv-SE" cap="all" smtClean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eaLnBrk="0" hangingPunct="0">
              <a:lnSpc>
                <a:spcPct val="110000"/>
              </a:lnSpc>
              <a:buFont typeface="Arial" charset="0"/>
              <a:buNone/>
            </a:pPr>
            <a:fld id="{1DCB7537-2394-4FBD-AEB7-DCCA1DBC3C61}" type="datetime1">
              <a:rPr lang="sv-SE" smtClean="0"/>
              <a:t>2019-03-25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35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Click to add text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4" name="Platshållare för bildnumm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B3893-5BF6-0A47-9F80-B4D4071FEEE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Platshållare för sidfot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ORGANIZATION NAME (CHANGE HEADER USE THE INSERT TAB-HEADER/FOOTER)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9F245B2-E34E-4E34-8250-451330B1A83C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82013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out Logo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7488237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84000" y="2350800"/>
            <a:ext cx="7488000" cy="38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363" indent="-360363">
              <a:buFont typeface="+mj-lt"/>
              <a:buAutoNum type="arabicPeriod"/>
              <a:defRPr lang="sv-SE" dirty="0" smtClean="0"/>
            </a:lvl1pPr>
            <a:lvl2pPr marL="648000" indent="-288000">
              <a:buFont typeface="+mj-lt"/>
              <a:buAutoNum type="alphaLcPeriod"/>
              <a:defRPr baseline="0"/>
            </a:lvl2pPr>
            <a:lvl3pPr marL="936000" indent="-288000">
              <a:buFont typeface="+mj-lt"/>
              <a:buAutoNum type="romanLcPeriod"/>
              <a:defRPr/>
            </a:lvl3pPr>
            <a:lvl4pPr marL="1224000" indent="-288000">
              <a:buSzPct val="90000"/>
              <a:buFont typeface="Helvetica" panose="020B0604020202020204" pitchFamily="34" charset="0"/>
              <a:buChar char="»"/>
              <a:defRPr/>
            </a:lvl4pPr>
            <a:lvl5pPr marL="1566900" indent="-342900">
              <a:buSzPct val="80000"/>
              <a:buFont typeface="+mj-lt"/>
              <a:buAutoNum type="arabicPeriod"/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30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4788448" y="2350800"/>
            <a:ext cx="3816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Type your text or click on the icons below to insert object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06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84000" y="1411200"/>
            <a:ext cx="5184000" cy="792163"/>
          </a:xfrm>
        </p:spPr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84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-5736"/>
            <a:ext cx="299208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lang="sv-SE" sz="110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67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684000" y="1411200"/>
            <a:ext cx="3672000" cy="792163"/>
          </a:xfrm>
        </p:spPr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367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Click to add text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4571999" y="-5736"/>
            <a:ext cx="4572001" cy="68637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19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9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87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Click to add text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14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49835" y="-5736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20" hasCustomPrompt="1"/>
          </p:nvPr>
        </p:nvSpPr>
        <p:spPr>
          <a:xfrm>
            <a:off x="6149835" y="3477884"/>
            <a:ext cx="2992081" cy="33966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1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12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25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684000" y="1411200"/>
            <a:ext cx="5112000" cy="792163"/>
          </a:xfrm>
        </p:spPr>
        <p:txBody>
          <a:bodyPr/>
          <a:lstStyle/>
          <a:p>
            <a:r>
              <a:rPr lang="en-US" noProof="0" dirty="0"/>
              <a:t>Click to add title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684000" y="2350800"/>
            <a:ext cx="5112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marL="216000" lvl="0" indent="-216000"/>
            <a:r>
              <a:rPr lang="en-US" noProof="0" dirty="0"/>
              <a:t>Click to add text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7" hasCustomPrompt="1"/>
          </p:nvPr>
        </p:nvSpPr>
        <p:spPr>
          <a:xfrm>
            <a:off x="6151919" y="0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6" name="Platshållare för bild 7"/>
          <p:cNvSpPr>
            <a:spLocks noGrp="1"/>
          </p:cNvSpPr>
          <p:nvPr>
            <p:ph type="pic" sz="quarter" idx="21" hasCustomPrompt="1"/>
          </p:nvPr>
        </p:nvSpPr>
        <p:spPr>
          <a:xfrm>
            <a:off x="6151919" y="4620825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22" hasCustomPrompt="1"/>
          </p:nvPr>
        </p:nvSpPr>
        <p:spPr>
          <a:xfrm>
            <a:off x="6151919" y="2310412"/>
            <a:ext cx="2992081" cy="223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1600" noProof="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Click on the icon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to add picture</a:t>
            </a:r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23"/>
          </p:nvPr>
        </p:nvSpPr>
        <p:spPr>
          <a:xfrm>
            <a:off x="6372000" y="222935"/>
            <a:ext cx="2520000" cy="460800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sv-SE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sv-SE" dirty="0"/>
          </a:p>
        </p:txBody>
      </p:sp>
      <p:sp>
        <p:nvSpPr>
          <p:cNvPr id="10" name="Platshållare för bildnummer 3"/>
          <p:cNvSpPr>
            <a:spLocks noGrp="1"/>
          </p:cNvSpPr>
          <p:nvPr>
            <p:ph type="sldNum" sz="quarter" idx="25"/>
          </p:nvPr>
        </p:nvSpPr>
        <p:spPr>
          <a:xfrm>
            <a:off x="8027750" y="6407151"/>
            <a:ext cx="576698" cy="2413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sv-SE" b="1" i="0" cap="all" baseline="0" smtClean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spcBef>
                <a:spcPts val="0"/>
              </a:spcBef>
              <a:buFont typeface="Arial" charset="0"/>
              <a:buNone/>
            </a:pPr>
            <a:fld id="{9426A61E-93B8-384D-8975-0A89DB09A550}" type="slidenum">
              <a:rPr lang="sv-SE" smtClean="0"/>
              <a:pPr>
                <a:spcBef>
                  <a:spcPts val="0"/>
                </a:spcBef>
                <a:buFont typeface="Arial" charset="0"/>
                <a:buNone/>
              </a:pPr>
              <a:t>‹#›</a:t>
            </a:fld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31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84000" y="1411200"/>
            <a:ext cx="7920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8027750" y="6407151"/>
            <a:ext cx="576698" cy="241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684000" y="2350800"/>
            <a:ext cx="7488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en-US" noProof="0"/>
              <a:t>Click to edit Master text styles</a:t>
            </a:r>
          </a:p>
          <a:p>
            <a:pPr marL="216000" lvl="1" indent="-216000"/>
            <a:r>
              <a:rPr lang="en-US" noProof="0"/>
              <a:t>Second level</a:t>
            </a:r>
          </a:p>
          <a:p>
            <a:pPr marL="216000" lvl="2" indent="-216000"/>
            <a:r>
              <a:rPr lang="en-US" noProof="0"/>
              <a:t>Third level</a:t>
            </a:r>
          </a:p>
          <a:p>
            <a:pPr marL="216000" lvl="3" indent="-216000"/>
            <a:r>
              <a:rPr lang="en-US" noProof="0"/>
              <a:t>Fourth level</a:t>
            </a:r>
          </a:p>
          <a:p>
            <a:pPr marL="216000" lvl="4" indent="-216000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6372000" y="222935"/>
            <a:ext cx="2520000" cy="4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lang="sv-SE" sz="1100" b="1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ＭＳ Ｐゴシック" pitchFamily="-65" charset="-128"/>
              </a:defRPr>
            </a:lvl1pPr>
          </a:lstStyle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8" y="-5159"/>
            <a:ext cx="922192" cy="9504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D3CBA-80E6-4F3D-B9B3-8850CF301914}" type="datetimeFigureOut">
              <a:rPr lang="sv-SE" smtClean="0"/>
              <a:t>2019-03-25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933" r:id="rId2"/>
    <p:sldLayoutId id="2147483935" r:id="rId3"/>
    <p:sldLayoutId id="2147483932" r:id="rId4"/>
    <p:sldLayoutId id="2147483905" r:id="rId5"/>
    <p:sldLayoutId id="2147483883" r:id="rId6"/>
    <p:sldLayoutId id="2147483887" r:id="rId7"/>
    <p:sldLayoutId id="2147483884" r:id="rId8"/>
    <p:sldLayoutId id="2147483886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931" r:id="rId15"/>
    <p:sldLayoutId id="2147483895" r:id="rId16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i="0" kern="1200">
          <a:solidFill>
            <a:schemeClr val="tx1">
              <a:lumMod val="65000"/>
              <a:lumOff val="35000"/>
            </a:schemeClr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1" fontAlgn="base" hangingPunct="1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en-US" sz="2000" kern="1200" noProof="0" dirty="0" smtClean="0">
          <a:solidFill>
            <a:schemeClr val="tx1">
              <a:lumMod val="65000"/>
              <a:lumOff val="35000"/>
            </a:schemeClr>
          </a:solidFill>
          <a:latin typeface="Arial"/>
          <a:ea typeface="ＭＳ Ｐゴシック" pitchFamily="-65" charset="-128"/>
          <a:cs typeface="ＭＳ Ｐゴシック" charset="0"/>
        </a:defRPr>
      </a:lvl1pPr>
      <a:lvl2pPr marL="501750" indent="-285750" algn="l" defTabSz="45720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lang="en-US" sz="1700" kern="1200" baseline="0" noProof="0" dirty="0" smtClean="0">
          <a:solidFill>
            <a:schemeClr val="tx1">
              <a:lumMod val="65000"/>
              <a:lumOff val="35000"/>
            </a:schemeClr>
          </a:solidFill>
          <a:latin typeface="Arial"/>
          <a:ea typeface="ＭＳ Ｐゴシック" pitchFamily="-65" charset="-128"/>
          <a:cs typeface="Arial"/>
        </a:defRPr>
      </a:lvl2pPr>
      <a:lvl3pPr marL="717750" indent="-285750" algn="l" defTabSz="457200" rtl="0" eaLnBrk="1" fontAlgn="base" hangingPunct="1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lang="en-US" sz="1700" kern="1200" noProof="0" dirty="0" smtClean="0">
          <a:solidFill>
            <a:schemeClr val="tx1">
              <a:lumMod val="65000"/>
              <a:lumOff val="35000"/>
            </a:schemeClr>
          </a:solidFill>
          <a:latin typeface="Helvetica"/>
          <a:ea typeface="ＭＳ Ｐゴシック" charset="0"/>
          <a:cs typeface="Helvetica"/>
        </a:defRPr>
      </a:lvl3pPr>
      <a:lvl4pPr marL="933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•"/>
        <a:defRPr lang="en-US" sz="1700" kern="1200" baseline="0" noProof="0" dirty="0" smtClean="0">
          <a:solidFill>
            <a:schemeClr val="tx1">
              <a:lumMod val="65000"/>
              <a:lumOff val="35000"/>
            </a:schemeClr>
          </a:solidFill>
          <a:latin typeface="Helvetica"/>
          <a:ea typeface="Helvetica" charset="0"/>
          <a:cs typeface="Helvetica"/>
        </a:defRPr>
      </a:lvl4pPr>
      <a:lvl5pPr marL="1149750" indent="-285750" algn="l" defTabSz="457200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–"/>
        <a:defRPr lang="en-US" sz="1700" kern="1200" noProof="0" dirty="0" smtClean="0">
          <a:solidFill>
            <a:schemeClr val="tx1">
              <a:lumMod val="65000"/>
              <a:lumOff val="35000"/>
            </a:schemeClr>
          </a:solidFill>
          <a:latin typeface="Helvetica"/>
          <a:ea typeface="Helvetica" charset="0"/>
          <a:cs typeface="Helvetica"/>
        </a:defRPr>
      </a:lvl5pPr>
      <a:lvl6pPr marL="1616075" indent="-215900" algn="l" defTabSz="457200" rtl="0" eaLnBrk="1" latinLnBrk="0" hangingPunct="1">
        <a:spcBef>
          <a:spcPts val="0"/>
        </a:spcBef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539750" y="1411200"/>
            <a:ext cx="80645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>
          <a:xfrm>
            <a:off x="8027750" y="6407151"/>
            <a:ext cx="576698" cy="241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26A61E-93B8-384D-8975-0A89DB09A55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>
          <a:xfrm>
            <a:off x="539750" y="2350800"/>
            <a:ext cx="7488000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16000" lvl="0" indent="-216000"/>
            <a:r>
              <a:rPr lang="en-US" noProof="0" dirty="0"/>
              <a:t>Click to add text</a:t>
            </a:r>
          </a:p>
          <a:p>
            <a:pPr marL="432000" lvl="1" indent="-216000"/>
            <a:r>
              <a:rPr lang="en-US" noProof="0" dirty="0"/>
              <a:t>Second level</a:t>
            </a:r>
          </a:p>
          <a:p>
            <a:pPr marL="648000" lvl="2" indent="-216000"/>
            <a:r>
              <a:rPr lang="en-US" noProof="0" dirty="0"/>
              <a:t>Third level</a:t>
            </a:r>
          </a:p>
          <a:p>
            <a:pPr marL="864000" lvl="3" indent="-216000"/>
            <a:r>
              <a:rPr lang="en-US" noProof="0" dirty="0"/>
              <a:t>Fourth level</a:t>
            </a:r>
          </a:p>
          <a:p>
            <a:pPr marL="1080000" lvl="4" indent="-216000"/>
            <a:r>
              <a:rPr lang="en-US" noProof="0" dirty="0"/>
              <a:t>Fifth level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3"/>
          </p:nvPr>
        </p:nvSpPr>
        <p:spPr>
          <a:xfrm>
            <a:off x="6372000" y="222935"/>
            <a:ext cx="2520000" cy="460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lang="sv-SE" sz="1100" b="1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ＭＳ Ｐゴシック" pitchFamily="-65" charset="-128"/>
              </a:defRPr>
            </a:lvl1pPr>
          </a:lstStyle>
          <a:p>
            <a:pPr algn="r" eaLnBrk="0" hangingPunct="0">
              <a:spcBef>
                <a:spcPts val="0"/>
              </a:spcBef>
              <a:buFont typeface="Arial" charset="0"/>
              <a:buNone/>
            </a:pPr>
            <a:r>
              <a:rPr lang="en-US"/>
              <a:t>ORGANIZATION NAME (CHANGE HEADER USE THE INSERT TAB-HEADER/FOOTER)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8" y="-5159"/>
            <a:ext cx="922192" cy="9504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245B2-E34E-4E34-8250-451330B1A83C}" type="datetimeFigureOut">
              <a:rPr lang="sv-SE" smtClean="0"/>
              <a:t>2019-03-25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032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4" r:id="rId6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i="0" kern="1200">
          <a:solidFill>
            <a:schemeClr val="tx1">
              <a:lumMod val="65000"/>
              <a:lumOff val="35000"/>
            </a:schemeClr>
          </a:solidFill>
          <a:latin typeface="Arial Narrow"/>
          <a:ea typeface="ＭＳ Ｐゴシック" pitchFamily="-65" charset="-128"/>
          <a:cs typeface="ＭＳ Ｐゴシック" charset="0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80000" indent="-180000" algn="l" defTabSz="457200" rtl="0" eaLnBrk="0" fontAlgn="base" hangingPunct="0">
        <a:lnSpc>
          <a:spcPct val="110000"/>
        </a:lnSpc>
        <a:spcBef>
          <a:spcPts val="800"/>
        </a:spcBef>
        <a:spcAft>
          <a:spcPct val="0"/>
        </a:spcAft>
        <a:buFont typeface="Arial" charset="0"/>
        <a:buChar char="•"/>
        <a:defRPr lang="sv-SE" sz="2000" kern="1200" dirty="0" smtClean="0">
          <a:solidFill>
            <a:schemeClr val="tx1">
              <a:lumMod val="65000"/>
              <a:lumOff val="35000"/>
            </a:schemeClr>
          </a:solidFill>
          <a:latin typeface="Arial"/>
          <a:ea typeface="ＭＳ Ｐゴシック" pitchFamily="-65" charset="-128"/>
          <a:cs typeface="ＭＳ Ｐゴシック" charset="0"/>
        </a:defRPr>
      </a:lvl1pPr>
      <a:lvl2pPr marL="501750" indent="-285750" algn="l" defTabSz="457200" rtl="0" eaLnBrk="0" fontAlgn="base" hangingPunct="0">
        <a:lnSpc>
          <a:spcPct val="110000"/>
        </a:lnSpc>
        <a:spcBef>
          <a:spcPts val="200"/>
        </a:spcBef>
        <a:spcAft>
          <a:spcPct val="0"/>
        </a:spcAft>
        <a:buFont typeface="Arial" charset="0"/>
        <a:buChar char="•"/>
        <a:defRPr lang="sv-SE" sz="1700" kern="1200" baseline="0" dirty="0" smtClean="0">
          <a:solidFill>
            <a:schemeClr val="tx1">
              <a:lumMod val="65000"/>
              <a:lumOff val="35000"/>
            </a:schemeClr>
          </a:solidFill>
          <a:latin typeface="Arial"/>
          <a:ea typeface="ＭＳ Ｐゴシック" pitchFamily="-65" charset="-128"/>
          <a:cs typeface="Arial"/>
        </a:defRPr>
      </a:lvl2pPr>
      <a:lvl3pPr marL="717750" indent="-285750" algn="l" defTabSz="457200" rtl="0" eaLnBrk="0" fontAlgn="base" hangingPunct="0">
        <a:spcBef>
          <a:spcPts val="0"/>
        </a:spcBef>
        <a:spcAft>
          <a:spcPct val="0"/>
        </a:spcAft>
        <a:buFont typeface="Wingdings" panose="05000000000000000000" pitchFamily="2" charset="2"/>
        <a:buChar char="§"/>
        <a:defRPr lang="sv-SE" sz="1700" kern="1200" dirty="0" smtClean="0">
          <a:solidFill>
            <a:schemeClr val="tx1">
              <a:lumMod val="65000"/>
              <a:lumOff val="35000"/>
            </a:schemeClr>
          </a:solidFill>
          <a:latin typeface="Helvetica"/>
          <a:ea typeface="ＭＳ Ｐゴシック" charset="0"/>
          <a:cs typeface="Helvetica"/>
        </a:defRPr>
      </a:lvl3pPr>
      <a:lvl4pPr marL="9337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sv-SE" sz="1700" kern="1200" baseline="0" dirty="0" smtClean="0">
          <a:solidFill>
            <a:schemeClr val="tx1">
              <a:lumMod val="65000"/>
              <a:lumOff val="35000"/>
            </a:schemeClr>
          </a:solidFill>
          <a:latin typeface="Helvetica"/>
          <a:ea typeface="Helvetica" charset="0"/>
          <a:cs typeface="Helvetica"/>
        </a:defRPr>
      </a:lvl4pPr>
      <a:lvl5pPr marL="11497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sv-SE" sz="1700" kern="1200" dirty="0">
          <a:solidFill>
            <a:schemeClr val="tx1">
              <a:lumMod val="65000"/>
              <a:lumOff val="35000"/>
            </a:schemeClr>
          </a:solidFill>
          <a:latin typeface="Helvetica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" pos="288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dirty="0" err="1"/>
              <a:t>Large-scale</a:t>
            </a:r>
            <a:r>
              <a:rPr lang="sv-SE" dirty="0"/>
              <a:t> </a:t>
            </a:r>
            <a:r>
              <a:rPr lang="sv-SE" dirty="0" err="1"/>
              <a:t>measurements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internal</a:t>
            </a:r>
            <a:r>
              <a:rPr lang="sv-SE" dirty="0"/>
              <a:t> </a:t>
            </a:r>
            <a:r>
              <a:rPr lang="sv-SE" dirty="0" err="1"/>
              <a:t>contamination</a:t>
            </a:r>
            <a:r>
              <a:rPr lang="sv-SE" dirty="0"/>
              <a:t> in </a:t>
            </a:r>
            <a:r>
              <a:rPr lang="sv-SE" dirty="0" err="1"/>
              <a:t>case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 </a:t>
            </a:r>
            <a:r>
              <a:rPr lang="sv-SE" dirty="0" err="1"/>
              <a:t>nuclear</a:t>
            </a:r>
            <a:r>
              <a:rPr lang="sv-SE" dirty="0"/>
              <a:t> </a:t>
            </a:r>
            <a:r>
              <a:rPr lang="sv-SE" dirty="0" err="1"/>
              <a:t>accident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B6087-2CD9-414A-BDBA-4A48372361B9}"/>
              </a:ext>
            </a:extLst>
          </p:cNvPr>
          <p:cNvSpPr txBox="1"/>
          <p:nvPr/>
        </p:nvSpPr>
        <p:spPr>
          <a:xfrm>
            <a:off x="611560" y="4869160"/>
            <a:ext cx="79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u="sng" dirty="0"/>
              <a:t>Martin Hjellström</a:t>
            </a:r>
          </a:p>
          <a:p>
            <a:pPr algn="ctr"/>
            <a:r>
              <a:rPr lang="sv-SE" dirty="0"/>
              <a:t>Nikola Markovic</a:t>
            </a:r>
          </a:p>
          <a:p>
            <a:pPr algn="ctr"/>
            <a:r>
              <a:rPr lang="sv-SE" dirty="0"/>
              <a:t>Mats Isaksson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7CF7D2-75A8-9742-9A41-E459AEE78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5488429"/>
            <a:ext cx="2160240" cy="1036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49E959-B9DE-814A-98A7-6F0B062F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4149080"/>
            <a:ext cx="1440160" cy="144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13BE0C-467B-1340-B6A9-511D6134D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19" y="4560416"/>
            <a:ext cx="2303173" cy="1388864"/>
          </a:xfrm>
          <a:prstGeom prst="rect">
            <a:avLst/>
          </a:prstGeom>
        </p:spPr>
      </p:pic>
      <p:pic>
        <p:nvPicPr>
          <p:cNvPr id="19" name="Picture 18" descr="Overlay-1ColumnLead.png">
            <a:extLst>
              <a:ext uri="{FF2B5EF4-FFF2-40B4-BE49-F238E27FC236}">
                <a16:creationId xmlns:a16="http://schemas.microsoft.com/office/drawing/2014/main" id="{B921297C-B271-1B4D-A5DC-DE9E17B1618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5457240" y="-2620333"/>
            <a:ext cx="915621" cy="6286501"/>
          </a:xfrm>
          <a:prstGeom prst="round2DiagRect">
            <a:avLst/>
          </a:prstGeom>
          <a:gradFill flip="none" rotWithShape="1">
            <a:gsLst>
              <a:gs pos="0">
                <a:srgbClr val="38ABED"/>
              </a:gs>
              <a:gs pos="100000">
                <a:srgbClr val="1B3861"/>
              </a:gs>
            </a:gsLst>
            <a:lin ang="5400000" scaled="0"/>
            <a:tileRect/>
          </a:gradFill>
        </p:spPr>
      </p:pic>
      <p:sp>
        <p:nvSpPr>
          <p:cNvPr id="20" name="Zone de texte 4">
            <a:extLst>
              <a:ext uri="{FF2B5EF4-FFF2-40B4-BE49-F238E27FC236}">
                <a16:creationId xmlns:a16="http://schemas.microsoft.com/office/drawing/2014/main" id="{02A252F9-9A05-1944-87CF-8BFDA09B4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65107"/>
            <a:ext cx="62865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sv-SE" sz="2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orbel" panose="020B0503020204020204" pitchFamily="34" charset="0"/>
                <a:ea typeface="MS Mincho" panose="02020609040205080304" pitchFamily="49" charset="-128"/>
              </a:rPr>
              <a:t>NERIS Workshop 2019</a:t>
            </a:r>
            <a:endParaRPr kumimoji="0" lang="fr-FR" altLang="sv-SE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sv-SE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orbel" panose="020B0503020204020204" pitchFamily="34" charset="0"/>
                <a:ea typeface="MS Mincho" panose="02020609040205080304" pitchFamily="49" charset="-128"/>
              </a:rPr>
              <a:t> 3-5 April 2019</a:t>
            </a:r>
            <a:endParaRPr kumimoji="0" lang="fr-FR" altLang="sv-S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sv-SE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orbel" panose="020B0503020204020204" pitchFamily="34" charset="0"/>
                <a:ea typeface="MS Mincho" panose="02020609040205080304" pitchFamily="49" charset="-128"/>
              </a:rPr>
              <a:t>Roskilde, </a:t>
            </a:r>
            <a:r>
              <a:rPr kumimoji="0" lang="fr-FR" altLang="sv-SE" sz="16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Corbel" panose="020B0503020204020204" pitchFamily="34" charset="0"/>
                <a:ea typeface="MS Mincho" panose="02020609040205080304" pitchFamily="49" charset="-128"/>
              </a:rPr>
              <a:t>Denmark</a:t>
            </a:r>
            <a:endParaRPr kumimoji="0" lang="fr-FR" altLang="sv-S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FCDFADB5-6AB4-204A-8CDC-5293A129C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11" y="183492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49489822-EC8E-D84D-A4E6-1E565D3AC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11" y="22921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79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87AF81-1E7D-BA4B-9F88-DB077B6C9836}"/>
              </a:ext>
            </a:extLst>
          </p:cNvPr>
          <p:cNvSpPr txBox="1"/>
          <p:nvPr/>
        </p:nvSpPr>
        <p:spPr>
          <a:xfrm>
            <a:off x="899592" y="5517232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~15 </a:t>
            </a:r>
            <a:r>
              <a:rPr lang="sv-SE" dirty="0" err="1"/>
              <a:t>whole-body</a:t>
            </a:r>
            <a:r>
              <a:rPr lang="sv-SE" dirty="0"/>
              <a:t> </a:t>
            </a:r>
            <a:r>
              <a:rPr lang="sv-SE" dirty="0" err="1"/>
              <a:t>counters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&gt;70 gamma </a:t>
            </a:r>
            <a:r>
              <a:rPr lang="sv-SE" dirty="0" err="1"/>
              <a:t>cameras</a:t>
            </a:r>
            <a:br>
              <a:rPr lang="sv-SE" dirty="0"/>
            </a:b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DA01E2-BE66-854D-8FA7-073254316DF8}"/>
              </a:ext>
            </a:extLst>
          </p:cNvPr>
          <p:cNvSpPr txBox="1"/>
          <p:nvPr/>
        </p:nvSpPr>
        <p:spPr>
          <a:xfrm>
            <a:off x="4211960" y="5518881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Computer </a:t>
            </a:r>
            <a:r>
              <a:rPr lang="sv-SE" dirty="0" err="1"/>
              <a:t>models</a:t>
            </a:r>
            <a:r>
              <a:rPr lang="sv-SE" dirty="0"/>
              <a:t> for MC-</a:t>
            </a:r>
            <a:r>
              <a:rPr lang="sv-SE" dirty="0" err="1"/>
              <a:t>calculations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Guidelines</a:t>
            </a:r>
            <a:r>
              <a:rPr lang="sv-SE" dirty="0"/>
              <a:t> for the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gamma </a:t>
            </a:r>
            <a:r>
              <a:rPr lang="sv-SE" dirty="0" err="1"/>
              <a:t>cameras</a:t>
            </a:r>
            <a:r>
              <a:rPr lang="sv-SE" dirty="0"/>
              <a:t> as </a:t>
            </a:r>
            <a:r>
              <a:rPr lang="sv-SE"/>
              <a:t>screening instruments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02F95-B7D3-8244-92A3-A3E1CABC9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099" y="196385"/>
            <a:ext cx="6885802" cy="53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asic Template">
  <a:themeElements>
    <a:clrScheme name="GU">
      <a:dk1>
        <a:sysClr val="windowText" lastClr="000000"/>
      </a:dk1>
      <a:lt1>
        <a:sysClr val="window" lastClr="FFFFFF"/>
      </a:lt1>
      <a:dk2>
        <a:srgbClr val="004B89"/>
      </a:dk2>
      <a:lt2>
        <a:srgbClr val="EEECE1"/>
      </a:lt2>
      <a:accent1>
        <a:srgbClr val="004B89"/>
      </a:accent1>
      <a:accent2>
        <a:srgbClr val="7A99AC"/>
      </a:accent2>
      <a:accent3>
        <a:srgbClr val="9B2743"/>
      </a:accent3>
      <a:accent4>
        <a:srgbClr val="FE5000"/>
      </a:accent4>
      <a:accent5>
        <a:srgbClr val="53682B"/>
      </a:accent5>
      <a:accent6>
        <a:srgbClr val="79CAB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E6B16D99-9D49-3244-86B4-940D3D7EED6B}" vid="{FC0CA315-18F4-9D49-B927-A59C1B2DA61D}"/>
    </a:ext>
  </a:extLst>
</a:theme>
</file>

<file path=ppt/theme/theme2.xml><?xml version="1.0" encoding="utf-8"?>
<a:theme xmlns:a="http://schemas.openxmlformats.org/drawingml/2006/main" name="Start- &amp; End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E6B16D99-9D49-3244-86B4-940D3D7EED6B}" vid="{EA5D35E4-3B12-3844-A892-E9052B4E02A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Template</Template>
  <TotalTime>79</TotalTime>
  <Words>49</Words>
  <Application>Microsoft Macintosh PowerPoint</Application>
  <PresentationFormat>On-screen Show (4:3)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Arial Bold</vt:lpstr>
      <vt:lpstr>Arial Narrow</vt:lpstr>
      <vt:lpstr>Calibri</vt:lpstr>
      <vt:lpstr>Corbel</vt:lpstr>
      <vt:lpstr>Helvetica</vt:lpstr>
      <vt:lpstr>Wingdings</vt:lpstr>
      <vt:lpstr>Basic Template</vt:lpstr>
      <vt:lpstr>Start- &amp; End Slide</vt:lpstr>
      <vt:lpstr>Large-scale measurements of internal contamination in case of a nuclear accident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Large-scale measurements of internal contamination in case of a nuclear accident</dc:title>
  <dc:creator>Microsoft Office User</dc:creator>
  <cp:lastModifiedBy>Microsoft Office User</cp:lastModifiedBy>
  <cp:revision>12</cp:revision>
  <cp:lastPrinted>2014-10-10T12:54:55Z</cp:lastPrinted>
  <dcterms:created xsi:type="dcterms:W3CDTF">2019-03-24T19:50:24Z</dcterms:created>
  <dcterms:modified xsi:type="dcterms:W3CDTF">2019-03-25T18:52:35Z</dcterms:modified>
</cp:coreProperties>
</file>