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Override1.xml" ContentType="application/vnd.openxmlformats-officedocument.themeOverride+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9" r:id="rId1"/>
  </p:sldMasterIdLst>
  <p:notesMasterIdLst>
    <p:notesMasterId r:id="rId26"/>
  </p:notesMasterIdLst>
  <p:handoutMasterIdLst>
    <p:handoutMasterId r:id="rId27"/>
  </p:handoutMasterIdLst>
  <p:sldIdLst>
    <p:sldId id="402" r:id="rId2"/>
    <p:sldId id="387" r:id="rId3"/>
    <p:sldId id="344" r:id="rId4"/>
    <p:sldId id="392" r:id="rId5"/>
    <p:sldId id="393" r:id="rId6"/>
    <p:sldId id="394" r:id="rId7"/>
    <p:sldId id="401" r:id="rId8"/>
    <p:sldId id="397" r:id="rId9"/>
    <p:sldId id="295" r:id="rId10"/>
    <p:sldId id="390" r:id="rId11"/>
    <p:sldId id="285" r:id="rId12"/>
    <p:sldId id="383" r:id="rId13"/>
    <p:sldId id="359" r:id="rId14"/>
    <p:sldId id="367" r:id="rId15"/>
    <p:sldId id="370" r:id="rId16"/>
    <p:sldId id="389" r:id="rId17"/>
    <p:sldId id="403" r:id="rId18"/>
    <p:sldId id="400" r:id="rId19"/>
    <p:sldId id="385" r:id="rId20"/>
    <p:sldId id="395" r:id="rId21"/>
    <p:sldId id="372" r:id="rId22"/>
    <p:sldId id="369" r:id="rId23"/>
    <p:sldId id="366" r:id="rId24"/>
    <p:sldId id="298" r:id="rId25"/>
  </p:sldIdLst>
  <p:sldSz cx="9144000" cy="6858000" type="screen4x3"/>
  <p:notesSz cx="7010400" cy="92964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333333"/>
    <a:srgbClr val="00FFFF"/>
    <a:srgbClr val="FFFFFF"/>
    <a:srgbClr val="FF00FF"/>
    <a:srgbClr val="00FF00"/>
    <a:srgbClr val="3366CC"/>
    <a:srgbClr val="0066CC"/>
    <a:srgbClr val="5F5F5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vertBarState="maximized" horzBarState="maximized">
    <p:restoredLeft sz="32787"/>
    <p:restoredTop sz="88249" autoAdjust="0"/>
  </p:normalViewPr>
  <p:slideViewPr>
    <p:cSldViewPr>
      <p:cViewPr>
        <p:scale>
          <a:sx n="50" d="100"/>
          <a:sy n="50" d="100"/>
        </p:scale>
        <p:origin x="-426" y="-138"/>
      </p:cViewPr>
      <p:guideLst>
        <p:guide orient="horz" pos="3929"/>
        <p:guide pos="2880"/>
      </p:guideLst>
    </p:cSldViewPr>
  </p:slideViewPr>
  <p:notesTextViewPr>
    <p:cViewPr>
      <p:scale>
        <a:sx n="1" d="1"/>
        <a:sy n="1" d="1"/>
      </p:scale>
      <p:origin x="0" y="0"/>
    </p:cViewPr>
  </p:notesTextViewPr>
  <p:sorterViewPr>
    <p:cViewPr>
      <p:scale>
        <a:sx n="66" d="100"/>
        <a:sy n="66" d="100"/>
      </p:scale>
      <p:origin x="0" y="0"/>
    </p:cViewPr>
  </p:sorterViewPr>
  <p:notesViewPr>
    <p:cSldViewPr>
      <p:cViewPr varScale="1">
        <p:scale>
          <a:sx n="39" d="100"/>
          <a:sy n="39" d="100"/>
        </p:scale>
        <p:origin x="-1902" y="-108"/>
      </p:cViewPr>
      <p:guideLst>
        <p:guide orient="horz" pos="2928"/>
        <p:guide pos="2208"/>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5.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hdr" sz="quarter"/>
          </p:nvPr>
        </p:nvSpPr>
        <p:spPr bwMode="auto">
          <a:xfrm>
            <a:off x="1" y="1"/>
            <a:ext cx="3038455" cy="4648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11267" name="Rectangle 3"/>
          <p:cNvSpPr>
            <a:spLocks noGrp="1" noChangeArrowheads="1"/>
          </p:cNvSpPr>
          <p:nvPr>
            <p:ph type="dt" sz="quarter" idx="1"/>
          </p:nvPr>
        </p:nvSpPr>
        <p:spPr bwMode="auto">
          <a:xfrm>
            <a:off x="3971946" y="1"/>
            <a:ext cx="3038455" cy="4648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11268" name="Rectangle 4"/>
          <p:cNvSpPr>
            <a:spLocks noGrp="1" noChangeArrowheads="1"/>
          </p:cNvSpPr>
          <p:nvPr>
            <p:ph type="ftr" sz="quarter" idx="2"/>
          </p:nvPr>
        </p:nvSpPr>
        <p:spPr bwMode="auto">
          <a:xfrm>
            <a:off x="1" y="8831506"/>
            <a:ext cx="3038455" cy="4648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11269" name="Rectangle 5"/>
          <p:cNvSpPr>
            <a:spLocks noGrp="1" noChangeArrowheads="1"/>
          </p:cNvSpPr>
          <p:nvPr>
            <p:ph type="sldNum" sz="quarter" idx="3"/>
          </p:nvPr>
        </p:nvSpPr>
        <p:spPr bwMode="auto">
          <a:xfrm>
            <a:off x="3971946" y="8831506"/>
            <a:ext cx="3038455" cy="4648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462EDCA1-40D0-43D2-97B4-71D42EE3794C}" type="slidenum">
              <a:rPr lang="en-US"/>
              <a:pPr/>
              <a:t>‹#›</a:t>
            </a:fld>
            <a:endParaRPr lang="en-US"/>
          </a:p>
        </p:txBody>
      </p:sp>
    </p:spTree>
    <p:extLst>
      <p:ext uri="{BB962C8B-B14F-4D97-AF65-F5344CB8AC3E}">
        <p14:creationId xmlns:p14="http://schemas.microsoft.com/office/powerpoint/2010/main" val="417743662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38455" cy="464894"/>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970272" y="1"/>
            <a:ext cx="3038453" cy="464894"/>
          </a:xfrm>
          <a:prstGeom prst="rect">
            <a:avLst/>
          </a:prstGeom>
        </p:spPr>
        <p:txBody>
          <a:bodyPr vert="horz" lIns="91440" tIns="45720" rIns="91440" bIns="45720" rtlCol="0"/>
          <a:lstStyle>
            <a:lvl1pPr algn="r">
              <a:defRPr sz="1200"/>
            </a:lvl1pPr>
          </a:lstStyle>
          <a:p>
            <a:fld id="{4515318C-6F73-4A66-8D23-8B113364FABA}" type="datetimeFigureOut">
              <a:rPr lang="en-GB" smtClean="0"/>
              <a:t>22/05/2013</a:t>
            </a:fld>
            <a:endParaRPr lang="en-GB"/>
          </a:p>
        </p:txBody>
      </p:sp>
      <p:sp>
        <p:nvSpPr>
          <p:cNvPr id="4" name="Slide Image Placeholder 3"/>
          <p:cNvSpPr>
            <a:spLocks noGrp="1" noRot="1" noChangeAspect="1"/>
          </p:cNvSpPr>
          <p:nvPr>
            <p:ph type="sldImg" idx="2"/>
          </p:nvPr>
        </p:nvSpPr>
        <p:spPr>
          <a:xfrm>
            <a:off x="1181100" y="696913"/>
            <a:ext cx="4648200" cy="348773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700539" y="4416497"/>
            <a:ext cx="5609325" cy="4182562"/>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1" y="8830015"/>
            <a:ext cx="3038455" cy="464894"/>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970272" y="8830015"/>
            <a:ext cx="3038453" cy="464894"/>
          </a:xfrm>
          <a:prstGeom prst="rect">
            <a:avLst/>
          </a:prstGeom>
        </p:spPr>
        <p:txBody>
          <a:bodyPr vert="horz" lIns="91440" tIns="45720" rIns="91440" bIns="45720" rtlCol="0" anchor="b"/>
          <a:lstStyle>
            <a:lvl1pPr algn="r">
              <a:defRPr sz="1200"/>
            </a:lvl1pPr>
          </a:lstStyle>
          <a:p>
            <a:fld id="{700DBABA-A35C-4D2D-8DC7-86E0B5AC0ECA}" type="slidenum">
              <a:rPr lang="en-GB" smtClean="0"/>
              <a:t>‹#›</a:t>
            </a:fld>
            <a:endParaRPr lang="en-GB"/>
          </a:p>
        </p:txBody>
      </p:sp>
    </p:spTree>
    <p:extLst>
      <p:ext uri="{BB962C8B-B14F-4D97-AF65-F5344CB8AC3E}">
        <p14:creationId xmlns:p14="http://schemas.microsoft.com/office/powerpoint/2010/main" val="19204609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pitchFamily="18" charset="0"/>
              </a:defRPr>
            </a:lvl1pPr>
            <a:lvl2pPr marL="735966" indent="-283064" eaLnBrk="0" hangingPunct="0">
              <a:defRPr sz="2400">
                <a:solidFill>
                  <a:schemeClr val="tx1"/>
                </a:solidFill>
                <a:latin typeface="Times New Roman" pitchFamily="18" charset="0"/>
              </a:defRPr>
            </a:lvl2pPr>
            <a:lvl3pPr marL="1132256" indent="-226451" eaLnBrk="0" hangingPunct="0">
              <a:defRPr sz="2400">
                <a:solidFill>
                  <a:schemeClr val="tx1"/>
                </a:solidFill>
                <a:latin typeface="Times New Roman" pitchFamily="18" charset="0"/>
              </a:defRPr>
            </a:lvl3pPr>
            <a:lvl4pPr marL="1585158" indent="-226451" eaLnBrk="0" hangingPunct="0">
              <a:defRPr sz="2400">
                <a:solidFill>
                  <a:schemeClr val="tx1"/>
                </a:solidFill>
                <a:latin typeface="Times New Roman" pitchFamily="18" charset="0"/>
              </a:defRPr>
            </a:lvl4pPr>
            <a:lvl5pPr marL="2038060" indent="-226451" eaLnBrk="0" hangingPunct="0">
              <a:defRPr sz="2400">
                <a:solidFill>
                  <a:schemeClr val="tx1"/>
                </a:solidFill>
                <a:latin typeface="Times New Roman" pitchFamily="18" charset="0"/>
              </a:defRPr>
            </a:lvl5pPr>
            <a:lvl6pPr marL="2490963" indent="-226451" eaLnBrk="0" fontAlgn="base" hangingPunct="0">
              <a:spcBef>
                <a:spcPct val="0"/>
              </a:spcBef>
              <a:spcAft>
                <a:spcPct val="0"/>
              </a:spcAft>
              <a:defRPr sz="2400">
                <a:solidFill>
                  <a:schemeClr val="tx1"/>
                </a:solidFill>
                <a:latin typeface="Times New Roman" pitchFamily="18" charset="0"/>
              </a:defRPr>
            </a:lvl6pPr>
            <a:lvl7pPr marL="2943865" indent="-226451" eaLnBrk="0" fontAlgn="base" hangingPunct="0">
              <a:spcBef>
                <a:spcPct val="0"/>
              </a:spcBef>
              <a:spcAft>
                <a:spcPct val="0"/>
              </a:spcAft>
              <a:defRPr sz="2400">
                <a:solidFill>
                  <a:schemeClr val="tx1"/>
                </a:solidFill>
                <a:latin typeface="Times New Roman" pitchFamily="18" charset="0"/>
              </a:defRPr>
            </a:lvl7pPr>
            <a:lvl8pPr marL="3396767" indent="-226451" eaLnBrk="0" fontAlgn="base" hangingPunct="0">
              <a:spcBef>
                <a:spcPct val="0"/>
              </a:spcBef>
              <a:spcAft>
                <a:spcPct val="0"/>
              </a:spcAft>
              <a:defRPr sz="2400">
                <a:solidFill>
                  <a:schemeClr val="tx1"/>
                </a:solidFill>
                <a:latin typeface="Times New Roman" pitchFamily="18" charset="0"/>
              </a:defRPr>
            </a:lvl8pPr>
            <a:lvl9pPr marL="3849670" indent="-226451" eaLnBrk="0" fontAlgn="base" hangingPunct="0">
              <a:spcBef>
                <a:spcPct val="0"/>
              </a:spcBef>
              <a:spcAft>
                <a:spcPct val="0"/>
              </a:spcAft>
              <a:defRPr sz="2400">
                <a:solidFill>
                  <a:schemeClr val="tx1"/>
                </a:solidFill>
                <a:latin typeface="Times New Roman" pitchFamily="18" charset="0"/>
              </a:defRPr>
            </a:lvl9pPr>
          </a:lstStyle>
          <a:p>
            <a:pPr eaLnBrk="1" hangingPunct="1"/>
            <a:fld id="{D3A57ADE-5797-45FD-AA9D-891BF516FDFE}" type="slidenum">
              <a:rPr lang="en-GB" sz="1200"/>
              <a:pPr eaLnBrk="1" hangingPunct="1"/>
              <a:t>1</a:t>
            </a:fld>
            <a:endParaRPr lang="en-GB" sz="1200" dirty="0"/>
          </a:p>
        </p:txBody>
      </p:sp>
      <p:sp>
        <p:nvSpPr>
          <p:cNvPr id="5123" name="Rectangle 2"/>
          <p:cNvSpPr>
            <a:spLocks noGrp="1" noRot="1" noChangeAspect="1" noChangeArrowheads="1" noTextEdit="1"/>
          </p:cNvSpPr>
          <p:nvPr>
            <p:ph type="sldImg"/>
          </p:nvPr>
        </p:nvSpPr>
        <p:spPr>
          <a:xfrm>
            <a:off x="1162050" y="715963"/>
            <a:ext cx="4672013" cy="3505200"/>
          </a:xfrm>
          <a:ln/>
        </p:spPr>
      </p:sp>
      <p:sp>
        <p:nvSpPr>
          <p:cNvPr id="5124" name="Rectangle 3"/>
          <p:cNvSpPr>
            <a:spLocks noGrp="1" noChangeArrowheads="1"/>
          </p:cNvSpPr>
          <p:nvPr>
            <p:ph type="body" idx="1"/>
          </p:nvPr>
        </p:nvSpPr>
        <p:spPr>
          <a:xfrm>
            <a:off x="943455" y="4433669"/>
            <a:ext cx="5110386" cy="4147623"/>
          </a:xfrm>
          <a:noFill/>
        </p:spPr>
        <p:txBody>
          <a:bodyPr/>
          <a:lstStyle/>
          <a:p>
            <a:pPr eaLnBrk="1" hangingPunct="1"/>
            <a:endParaRPr 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4"/>
          <p:cNvSpPr>
            <a:spLocks noGrp="1" noRot="1" noChangeAspect="1" noChangeArrowheads="1" noTextEdit="1"/>
          </p:cNvSpPr>
          <p:nvPr>
            <p:ph type="sldImg"/>
          </p:nvPr>
        </p:nvSpPr>
        <p:spPr bwMode="auto">
          <a:xfrm>
            <a:off x="1182688" y="725488"/>
            <a:ext cx="4645025" cy="348456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Rectangle 5"/>
          <p:cNvSpPr>
            <a:spLocks noGrp="1" noChangeArrowheads="1"/>
          </p:cNvSpPr>
          <p:nvPr>
            <p:ph type="body" idx="1"/>
          </p:nvPr>
        </p:nvSpPr>
        <p:spPr bwMode="auto">
          <a:xfrm>
            <a:off x="932735" y="4413880"/>
            <a:ext cx="5144931" cy="41831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4757" tIns="47379" rIns="94757" bIns="47379" numCol="1" anchor="t" anchorCtr="0" compatLnSpc="1">
            <a:prstTxWarp prst="textNoShape">
              <a:avLst/>
            </a:prstTxWarp>
          </a:bodyPr>
          <a:lstStyle/>
          <a:p>
            <a:pPr eaLnBrk="1" hangingPunct="1">
              <a:spcBef>
                <a:spcPct val="0"/>
              </a:spcBef>
            </a:pPr>
            <a:endParaRPr lang="ru-RU" dirty="0" smtClean="0">
              <a:cs typeface="Arial" pitchFamily="34" charset="0"/>
            </a:endParaRPr>
          </a:p>
        </p:txBody>
      </p:sp>
      <p:sp>
        <p:nvSpPr>
          <p:cNvPr id="50180" name="Rectangle 2"/>
          <p:cNvSpPr>
            <a:spLocks noGrp="1" noChangeArrowheads="1"/>
          </p:cNvSpPr>
          <p:nvPr>
            <p:ph type="hdr" sz="quarter"/>
          </p:nvPr>
        </p:nvSpPr>
        <p:spPr bwMode="auto">
          <a:xfrm>
            <a:off x="768134" y="60563"/>
            <a:ext cx="2643009" cy="472967"/>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defRPr sz="2400">
                <a:solidFill>
                  <a:schemeClr val="tx1"/>
                </a:solidFill>
                <a:latin typeface="Times New Roman" pitchFamily="18" charset="0"/>
              </a:defRPr>
            </a:lvl1pPr>
            <a:lvl2pPr marL="736625" indent="-283317" eaLnBrk="0" hangingPunct="0">
              <a:defRPr sz="2400">
                <a:solidFill>
                  <a:schemeClr val="tx1"/>
                </a:solidFill>
                <a:latin typeface="Times New Roman" pitchFamily="18" charset="0"/>
              </a:defRPr>
            </a:lvl2pPr>
            <a:lvl3pPr marL="1133269" indent="-226653" eaLnBrk="0" hangingPunct="0">
              <a:defRPr sz="2400">
                <a:solidFill>
                  <a:schemeClr val="tx1"/>
                </a:solidFill>
                <a:latin typeface="Times New Roman" pitchFamily="18" charset="0"/>
              </a:defRPr>
            </a:lvl3pPr>
            <a:lvl4pPr marL="1586576" indent="-226653" eaLnBrk="0" hangingPunct="0">
              <a:defRPr sz="2400">
                <a:solidFill>
                  <a:schemeClr val="tx1"/>
                </a:solidFill>
                <a:latin typeface="Times New Roman" pitchFamily="18" charset="0"/>
              </a:defRPr>
            </a:lvl4pPr>
            <a:lvl5pPr marL="2039883" indent="-226653" eaLnBrk="0" hangingPunct="0">
              <a:defRPr sz="2400">
                <a:solidFill>
                  <a:schemeClr val="tx1"/>
                </a:solidFill>
                <a:latin typeface="Times New Roman" pitchFamily="18" charset="0"/>
              </a:defRPr>
            </a:lvl5pPr>
            <a:lvl6pPr marL="2493191" indent="-226653" eaLnBrk="0" fontAlgn="base" hangingPunct="0">
              <a:spcBef>
                <a:spcPct val="0"/>
              </a:spcBef>
              <a:spcAft>
                <a:spcPct val="0"/>
              </a:spcAft>
              <a:defRPr sz="2400">
                <a:solidFill>
                  <a:schemeClr val="tx1"/>
                </a:solidFill>
                <a:latin typeface="Times New Roman" pitchFamily="18" charset="0"/>
              </a:defRPr>
            </a:lvl6pPr>
            <a:lvl7pPr marL="2946498" indent="-226653" eaLnBrk="0" fontAlgn="base" hangingPunct="0">
              <a:spcBef>
                <a:spcPct val="0"/>
              </a:spcBef>
              <a:spcAft>
                <a:spcPct val="0"/>
              </a:spcAft>
              <a:defRPr sz="2400">
                <a:solidFill>
                  <a:schemeClr val="tx1"/>
                </a:solidFill>
                <a:latin typeface="Times New Roman" pitchFamily="18" charset="0"/>
              </a:defRPr>
            </a:lvl7pPr>
            <a:lvl8pPr marL="3399806" indent="-226653" eaLnBrk="0" fontAlgn="base" hangingPunct="0">
              <a:spcBef>
                <a:spcPct val="0"/>
              </a:spcBef>
              <a:spcAft>
                <a:spcPct val="0"/>
              </a:spcAft>
              <a:defRPr sz="2400">
                <a:solidFill>
                  <a:schemeClr val="tx1"/>
                </a:solidFill>
                <a:latin typeface="Times New Roman" pitchFamily="18" charset="0"/>
              </a:defRPr>
            </a:lvl8pPr>
            <a:lvl9pPr marL="3853113" indent="-226653" eaLnBrk="0" fontAlgn="base" hangingPunct="0">
              <a:spcBef>
                <a:spcPct val="0"/>
              </a:spcBef>
              <a:spcAft>
                <a:spcPct val="0"/>
              </a:spcAft>
              <a:defRPr sz="2400">
                <a:solidFill>
                  <a:schemeClr val="tx1"/>
                </a:solidFill>
                <a:latin typeface="Times New Roman" pitchFamily="18" charset="0"/>
              </a:defRPr>
            </a:lvl9pPr>
          </a:lstStyle>
          <a:p>
            <a:pPr eaLnBrk="1" hangingPunct="1">
              <a:defRPr/>
            </a:pPr>
            <a:endParaRPr lang="en-GB" sz="900" dirty="0"/>
          </a:p>
        </p:txBody>
      </p:sp>
      <p:sp>
        <p:nvSpPr>
          <p:cNvPr id="58373" name="Rectangle 3"/>
          <p:cNvSpPr>
            <a:spLocks noGrp="1" noChangeArrowheads="1"/>
          </p:cNvSpPr>
          <p:nvPr>
            <p:ph type="dt" sz="quarter" idx="1"/>
          </p:nvPr>
        </p:nvSpPr>
        <p:spPr bwMode="auto">
          <a:xfrm>
            <a:off x="3571040" y="60563"/>
            <a:ext cx="3124269" cy="47296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defRPr sz="2300">
                <a:solidFill>
                  <a:schemeClr val="tx1"/>
                </a:solidFill>
                <a:latin typeface="Times New Roman" pitchFamily="18" charset="0"/>
                <a:cs typeface="Arial" pitchFamily="34" charset="0"/>
              </a:defRPr>
            </a:lvl1pPr>
            <a:lvl2pPr marL="698893" indent="-268805" eaLnBrk="0" hangingPunct="0">
              <a:defRPr sz="2300">
                <a:solidFill>
                  <a:schemeClr val="tx1"/>
                </a:solidFill>
                <a:latin typeface="Times New Roman" pitchFamily="18" charset="0"/>
                <a:cs typeface="Arial" pitchFamily="34" charset="0"/>
              </a:defRPr>
            </a:lvl2pPr>
            <a:lvl3pPr marL="1075220" indent="-215044" eaLnBrk="0" hangingPunct="0">
              <a:defRPr sz="2300">
                <a:solidFill>
                  <a:schemeClr val="tx1"/>
                </a:solidFill>
                <a:latin typeface="Times New Roman" pitchFamily="18" charset="0"/>
                <a:cs typeface="Arial" pitchFamily="34" charset="0"/>
              </a:defRPr>
            </a:lvl3pPr>
            <a:lvl4pPr marL="1505308" indent="-215044" eaLnBrk="0" hangingPunct="0">
              <a:defRPr sz="2300">
                <a:solidFill>
                  <a:schemeClr val="tx1"/>
                </a:solidFill>
                <a:latin typeface="Times New Roman" pitchFamily="18" charset="0"/>
                <a:cs typeface="Arial" pitchFamily="34" charset="0"/>
              </a:defRPr>
            </a:lvl4pPr>
            <a:lvl5pPr marL="1935396" indent="-215044" eaLnBrk="0" hangingPunct="0">
              <a:defRPr sz="2300">
                <a:solidFill>
                  <a:schemeClr val="tx1"/>
                </a:solidFill>
                <a:latin typeface="Times New Roman" pitchFamily="18" charset="0"/>
                <a:cs typeface="Arial" pitchFamily="34" charset="0"/>
              </a:defRPr>
            </a:lvl5pPr>
            <a:lvl6pPr marL="2365484" indent="-215044" eaLnBrk="0" fontAlgn="base" hangingPunct="0">
              <a:spcBef>
                <a:spcPct val="0"/>
              </a:spcBef>
              <a:spcAft>
                <a:spcPct val="0"/>
              </a:spcAft>
              <a:defRPr sz="2300">
                <a:solidFill>
                  <a:schemeClr val="tx1"/>
                </a:solidFill>
                <a:latin typeface="Times New Roman" pitchFamily="18" charset="0"/>
                <a:cs typeface="Arial" pitchFamily="34" charset="0"/>
              </a:defRPr>
            </a:lvl6pPr>
            <a:lvl7pPr marL="2795572" indent="-215044" eaLnBrk="0" fontAlgn="base" hangingPunct="0">
              <a:spcBef>
                <a:spcPct val="0"/>
              </a:spcBef>
              <a:spcAft>
                <a:spcPct val="0"/>
              </a:spcAft>
              <a:defRPr sz="2300">
                <a:solidFill>
                  <a:schemeClr val="tx1"/>
                </a:solidFill>
                <a:latin typeface="Times New Roman" pitchFamily="18" charset="0"/>
                <a:cs typeface="Arial" pitchFamily="34" charset="0"/>
              </a:defRPr>
            </a:lvl7pPr>
            <a:lvl8pPr marL="3225660" indent="-215044" eaLnBrk="0" fontAlgn="base" hangingPunct="0">
              <a:spcBef>
                <a:spcPct val="0"/>
              </a:spcBef>
              <a:spcAft>
                <a:spcPct val="0"/>
              </a:spcAft>
              <a:defRPr sz="2300">
                <a:solidFill>
                  <a:schemeClr val="tx1"/>
                </a:solidFill>
                <a:latin typeface="Times New Roman" pitchFamily="18" charset="0"/>
                <a:cs typeface="Arial" pitchFamily="34" charset="0"/>
              </a:defRPr>
            </a:lvl8pPr>
            <a:lvl9pPr marL="3655748" indent="-215044" eaLnBrk="0" fontAlgn="base" hangingPunct="0">
              <a:spcBef>
                <a:spcPct val="0"/>
              </a:spcBef>
              <a:spcAft>
                <a:spcPct val="0"/>
              </a:spcAft>
              <a:defRPr sz="2300">
                <a:solidFill>
                  <a:schemeClr val="tx1"/>
                </a:solidFill>
                <a:latin typeface="Times New Roman" pitchFamily="18" charset="0"/>
                <a:cs typeface="Arial" pitchFamily="34" charset="0"/>
              </a:defRPr>
            </a:lvl9pPr>
          </a:lstStyle>
          <a:p>
            <a:pPr eaLnBrk="1" hangingPunct="1"/>
            <a:endParaRPr lang="en-GB" sz="900" dirty="0">
              <a:cs typeface="Times New Roman" pitchFamily="18" charset="0"/>
            </a:endParaRPr>
          </a:p>
        </p:txBody>
      </p:sp>
      <p:sp>
        <p:nvSpPr>
          <p:cNvPr id="58374" name="Rectangle 6"/>
          <p:cNvSpPr txBox="1">
            <a:spLocks noGrp="1" noChangeAspect="1" noChangeArrowheads="1"/>
          </p:cNvSpPr>
          <p:nvPr/>
        </p:nvSpPr>
        <p:spPr bwMode="auto">
          <a:xfrm>
            <a:off x="755594" y="8742683"/>
            <a:ext cx="3509903" cy="337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92803" tIns="46401" rIns="92803" bIns="46401" anchor="b"/>
          <a:lstStyle>
            <a:lvl1pPr eaLnBrk="0" hangingPunct="0">
              <a:defRPr sz="2400">
                <a:solidFill>
                  <a:schemeClr val="tx1"/>
                </a:solidFill>
                <a:latin typeface="Times New Roman" pitchFamily="18" charset="0"/>
                <a:cs typeface="Arial" pitchFamily="34" charset="0"/>
              </a:defRPr>
            </a:lvl1pPr>
            <a:lvl2pPr marL="742950" indent="-285750" eaLnBrk="0" hangingPunct="0">
              <a:defRPr sz="2400">
                <a:solidFill>
                  <a:schemeClr val="tx1"/>
                </a:solidFill>
                <a:latin typeface="Times New Roman" pitchFamily="18" charset="0"/>
                <a:cs typeface="Arial" pitchFamily="34" charset="0"/>
              </a:defRPr>
            </a:lvl2pPr>
            <a:lvl3pPr marL="1143000" indent="-228600" eaLnBrk="0" hangingPunct="0">
              <a:defRPr sz="2400">
                <a:solidFill>
                  <a:schemeClr val="tx1"/>
                </a:solidFill>
                <a:latin typeface="Times New Roman" pitchFamily="18" charset="0"/>
                <a:cs typeface="Arial" pitchFamily="34" charset="0"/>
              </a:defRPr>
            </a:lvl3pPr>
            <a:lvl4pPr marL="1600200" indent="-228600" eaLnBrk="0" hangingPunct="0">
              <a:defRPr sz="2400">
                <a:solidFill>
                  <a:schemeClr val="tx1"/>
                </a:solidFill>
                <a:latin typeface="Times New Roman" pitchFamily="18" charset="0"/>
                <a:cs typeface="Arial" pitchFamily="34" charset="0"/>
              </a:defRPr>
            </a:lvl4pPr>
            <a:lvl5pPr marL="2057400" indent="-228600" eaLnBrk="0" hangingPunct="0">
              <a:defRPr sz="2400">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pitchFamily="34" charset="0"/>
              </a:defRPr>
            </a:lvl9pPr>
          </a:lstStyle>
          <a:p>
            <a:r>
              <a:rPr lang="en-GB" sz="900" dirty="0"/>
              <a:t>IAEA Training in Emergency Preparedness and Response</a:t>
            </a:r>
          </a:p>
        </p:txBody>
      </p:sp>
      <p:sp>
        <p:nvSpPr>
          <p:cNvPr id="58375" name="Rectangle 7"/>
          <p:cNvSpPr txBox="1">
            <a:spLocks noGrp="1" noChangeArrowheads="1"/>
          </p:cNvSpPr>
          <p:nvPr/>
        </p:nvSpPr>
        <p:spPr bwMode="auto">
          <a:xfrm>
            <a:off x="6021232" y="8723937"/>
            <a:ext cx="438934" cy="338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92803" tIns="46401" rIns="92803" bIns="46401" anchor="b"/>
          <a:lstStyle>
            <a:lvl1pPr eaLnBrk="0" hangingPunct="0">
              <a:defRPr sz="2400">
                <a:solidFill>
                  <a:schemeClr val="tx1"/>
                </a:solidFill>
                <a:latin typeface="Times New Roman" pitchFamily="18" charset="0"/>
                <a:cs typeface="Arial" pitchFamily="34" charset="0"/>
              </a:defRPr>
            </a:lvl1pPr>
            <a:lvl2pPr marL="742950" indent="-285750" eaLnBrk="0" hangingPunct="0">
              <a:defRPr sz="2400">
                <a:solidFill>
                  <a:schemeClr val="tx1"/>
                </a:solidFill>
                <a:latin typeface="Times New Roman" pitchFamily="18" charset="0"/>
                <a:cs typeface="Arial" pitchFamily="34" charset="0"/>
              </a:defRPr>
            </a:lvl2pPr>
            <a:lvl3pPr marL="1143000" indent="-228600" eaLnBrk="0" hangingPunct="0">
              <a:defRPr sz="2400">
                <a:solidFill>
                  <a:schemeClr val="tx1"/>
                </a:solidFill>
                <a:latin typeface="Times New Roman" pitchFamily="18" charset="0"/>
                <a:cs typeface="Arial" pitchFamily="34" charset="0"/>
              </a:defRPr>
            </a:lvl3pPr>
            <a:lvl4pPr marL="1600200" indent="-228600" eaLnBrk="0" hangingPunct="0">
              <a:defRPr sz="2400">
                <a:solidFill>
                  <a:schemeClr val="tx1"/>
                </a:solidFill>
                <a:latin typeface="Times New Roman" pitchFamily="18" charset="0"/>
                <a:cs typeface="Arial" pitchFamily="34" charset="0"/>
              </a:defRPr>
            </a:lvl4pPr>
            <a:lvl5pPr marL="2057400" indent="-228600" eaLnBrk="0" hangingPunct="0">
              <a:defRPr sz="2400">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pitchFamily="34" charset="0"/>
              </a:defRPr>
            </a:lvl9pPr>
          </a:lstStyle>
          <a:p>
            <a:pPr algn="r"/>
            <a:fld id="{12BDF831-F2D4-44D3-B7D5-656D5B07E21A}" type="slidenum">
              <a:rPr lang="en-GB" sz="900"/>
              <a:pPr algn="r"/>
              <a:t>10</a:t>
            </a:fld>
            <a:endParaRPr lang="en-GB" sz="900"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Rot="1" noChangeAspect="1" noChangeArrowheads="1" noTextEdit="1"/>
          </p:cNvSpPr>
          <p:nvPr>
            <p:ph type="sldImg"/>
          </p:nvPr>
        </p:nvSpPr>
        <p:spPr>
          <a:xfrm>
            <a:off x="1181100" y="696913"/>
            <a:ext cx="4648200" cy="3486150"/>
          </a:xfrm>
          <a:ln/>
        </p:spPr>
      </p:sp>
      <p:sp>
        <p:nvSpPr>
          <p:cNvPr id="68611" name="Rectangle 3"/>
          <p:cNvSpPr>
            <a:spLocks noGrp="1" noChangeArrowheads="1"/>
          </p:cNvSpPr>
          <p:nvPr>
            <p:ph type="body" idx="1"/>
          </p:nvPr>
        </p:nvSpPr>
        <p:spPr>
          <a:xfrm>
            <a:off x="1091065" y="4338899"/>
            <a:ext cx="4828272" cy="4181721"/>
          </a:xfrm>
          <a:noFill/>
        </p:spPr>
        <p:txBody>
          <a:bodyPr/>
          <a:lstStyle/>
          <a:p>
            <a:pPr marL="187855" indent="-187855"/>
            <a:endParaRPr lang="en-US" smtClean="0"/>
          </a:p>
        </p:txBody>
      </p:sp>
      <p:sp>
        <p:nvSpPr>
          <p:cNvPr id="68614" name="Rectangle 2"/>
          <p:cNvSpPr>
            <a:spLocks noGrp="1" noChangeArrowheads="1"/>
          </p:cNvSpPr>
          <p:nvPr>
            <p:ph type="hdr" sz="quarter"/>
          </p:nvPr>
        </p:nvSpPr>
        <p:spPr>
          <a:noFill/>
        </p:spPr>
        <p:txBody>
          <a:bodyPr/>
          <a:lstStyle>
            <a:lvl1pPr eaLnBrk="0" hangingPunct="0">
              <a:defRPr kumimoji="1" sz="1000">
                <a:solidFill>
                  <a:schemeClr val="tx1"/>
                </a:solidFill>
                <a:latin typeface="Arial" charset="0"/>
                <a:cs typeface="Arial" charset="0"/>
              </a:defRPr>
            </a:lvl1pPr>
            <a:lvl2pPr marL="709002" indent="-272693" eaLnBrk="0" hangingPunct="0">
              <a:defRPr kumimoji="1" sz="1000">
                <a:solidFill>
                  <a:schemeClr val="tx1"/>
                </a:solidFill>
                <a:latin typeface="Arial" charset="0"/>
                <a:cs typeface="Arial" charset="0"/>
              </a:defRPr>
            </a:lvl2pPr>
            <a:lvl3pPr marL="1090772" indent="-218155" eaLnBrk="0" hangingPunct="0">
              <a:defRPr kumimoji="1" sz="1000">
                <a:solidFill>
                  <a:schemeClr val="tx1"/>
                </a:solidFill>
                <a:latin typeface="Arial" charset="0"/>
                <a:cs typeface="Arial" charset="0"/>
              </a:defRPr>
            </a:lvl3pPr>
            <a:lvl4pPr marL="1527081" indent="-218155" eaLnBrk="0" hangingPunct="0">
              <a:defRPr kumimoji="1" sz="1000">
                <a:solidFill>
                  <a:schemeClr val="tx1"/>
                </a:solidFill>
                <a:latin typeface="Arial" charset="0"/>
                <a:cs typeface="Arial" charset="0"/>
              </a:defRPr>
            </a:lvl4pPr>
            <a:lvl5pPr marL="1963390" indent="-218155" eaLnBrk="0" hangingPunct="0">
              <a:defRPr kumimoji="1" sz="1000">
                <a:solidFill>
                  <a:schemeClr val="tx1"/>
                </a:solidFill>
                <a:latin typeface="Arial" charset="0"/>
                <a:cs typeface="Arial" charset="0"/>
              </a:defRPr>
            </a:lvl5pPr>
            <a:lvl6pPr marL="2399699" indent="-218155" eaLnBrk="0" fontAlgn="base" hangingPunct="0">
              <a:spcBef>
                <a:spcPct val="0"/>
              </a:spcBef>
              <a:spcAft>
                <a:spcPct val="0"/>
              </a:spcAft>
              <a:defRPr kumimoji="1" sz="1000">
                <a:solidFill>
                  <a:schemeClr val="tx1"/>
                </a:solidFill>
                <a:latin typeface="Arial" charset="0"/>
                <a:cs typeface="Arial" charset="0"/>
              </a:defRPr>
            </a:lvl6pPr>
            <a:lvl7pPr marL="2836008" indent="-218155" eaLnBrk="0" fontAlgn="base" hangingPunct="0">
              <a:spcBef>
                <a:spcPct val="0"/>
              </a:spcBef>
              <a:spcAft>
                <a:spcPct val="0"/>
              </a:spcAft>
              <a:defRPr kumimoji="1" sz="1000">
                <a:solidFill>
                  <a:schemeClr val="tx1"/>
                </a:solidFill>
                <a:latin typeface="Arial" charset="0"/>
                <a:cs typeface="Arial" charset="0"/>
              </a:defRPr>
            </a:lvl7pPr>
            <a:lvl8pPr marL="3272317" indent="-218155" eaLnBrk="0" fontAlgn="base" hangingPunct="0">
              <a:spcBef>
                <a:spcPct val="0"/>
              </a:spcBef>
              <a:spcAft>
                <a:spcPct val="0"/>
              </a:spcAft>
              <a:defRPr kumimoji="1" sz="1000">
                <a:solidFill>
                  <a:schemeClr val="tx1"/>
                </a:solidFill>
                <a:latin typeface="Arial" charset="0"/>
                <a:cs typeface="Arial" charset="0"/>
              </a:defRPr>
            </a:lvl8pPr>
            <a:lvl9pPr marL="3708626" indent="-218155" eaLnBrk="0" fontAlgn="base" hangingPunct="0">
              <a:spcBef>
                <a:spcPct val="0"/>
              </a:spcBef>
              <a:spcAft>
                <a:spcPct val="0"/>
              </a:spcAft>
              <a:defRPr kumimoji="1" sz="1000">
                <a:solidFill>
                  <a:schemeClr val="tx1"/>
                </a:solidFill>
                <a:latin typeface="Arial" charset="0"/>
                <a:cs typeface="Arial" charset="0"/>
              </a:defRPr>
            </a:lvl9pPr>
          </a:lstStyle>
          <a:p>
            <a:endParaRPr kumimoji="0" lang="en-GB" dirty="0" smtClean="0">
              <a:latin typeface="Times New Roman" pitchFamily="18" charset="0"/>
            </a:endParaRPr>
          </a:p>
        </p:txBody>
      </p:sp>
      <p:sp>
        <p:nvSpPr>
          <p:cNvPr id="68615" name="Rectangle 3"/>
          <p:cNvSpPr>
            <a:spLocks noGrp="1" noChangeArrowheads="1"/>
          </p:cNvSpPr>
          <p:nvPr>
            <p:ph type="dt" sz="quarter" idx="1"/>
          </p:nvPr>
        </p:nvSpPr>
        <p:spPr>
          <a:noFill/>
        </p:spPr>
        <p:txBody>
          <a:bodyPr/>
          <a:lstStyle>
            <a:lvl1pPr eaLnBrk="0" hangingPunct="0">
              <a:defRPr kumimoji="1" sz="1000">
                <a:solidFill>
                  <a:schemeClr val="tx1"/>
                </a:solidFill>
                <a:latin typeface="Arial" charset="0"/>
                <a:cs typeface="Arial" charset="0"/>
              </a:defRPr>
            </a:lvl1pPr>
            <a:lvl2pPr marL="709002" indent="-272693" eaLnBrk="0" hangingPunct="0">
              <a:defRPr kumimoji="1" sz="1000">
                <a:solidFill>
                  <a:schemeClr val="tx1"/>
                </a:solidFill>
                <a:latin typeface="Arial" charset="0"/>
                <a:cs typeface="Arial" charset="0"/>
              </a:defRPr>
            </a:lvl2pPr>
            <a:lvl3pPr marL="1090772" indent="-218155" eaLnBrk="0" hangingPunct="0">
              <a:defRPr kumimoji="1" sz="1000">
                <a:solidFill>
                  <a:schemeClr val="tx1"/>
                </a:solidFill>
                <a:latin typeface="Arial" charset="0"/>
                <a:cs typeface="Arial" charset="0"/>
              </a:defRPr>
            </a:lvl3pPr>
            <a:lvl4pPr marL="1527081" indent="-218155" eaLnBrk="0" hangingPunct="0">
              <a:defRPr kumimoji="1" sz="1000">
                <a:solidFill>
                  <a:schemeClr val="tx1"/>
                </a:solidFill>
                <a:latin typeface="Arial" charset="0"/>
                <a:cs typeface="Arial" charset="0"/>
              </a:defRPr>
            </a:lvl4pPr>
            <a:lvl5pPr marL="1963390" indent="-218155" eaLnBrk="0" hangingPunct="0">
              <a:defRPr kumimoji="1" sz="1000">
                <a:solidFill>
                  <a:schemeClr val="tx1"/>
                </a:solidFill>
                <a:latin typeface="Arial" charset="0"/>
                <a:cs typeface="Arial" charset="0"/>
              </a:defRPr>
            </a:lvl5pPr>
            <a:lvl6pPr marL="2399699" indent="-218155" eaLnBrk="0" fontAlgn="base" hangingPunct="0">
              <a:spcBef>
                <a:spcPct val="0"/>
              </a:spcBef>
              <a:spcAft>
                <a:spcPct val="0"/>
              </a:spcAft>
              <a:defRPr kumimoji="1" sz="1000">
                <a:solidFill>
                  <a:schemeClr val="tx1"/>
                </a:solidFill>
                <a:latin typeface="Arial" charset="0"/>
                <a:cs typeface="Arial" charset="0"/>
              </a:defRPr>
            </a:lvl6pPr>
            <a:lvl7pPr marL="2836008" indent="-218155" eaLnBrk="0" fontAlgn="base" hangingPunct="0">
              <a:spcBef>
                <a:spcPct val="0"/>
              </a:spcBef>
              <a:spcAft>
                <a:spcPct val="0"/>
              </a:spcAft>
              <a:defRPr kumimoji="1" sz="1000">
                <a:solidFill>
                  <a:schemeClr val="tx1"/>
                </a:solidFill>
                <a:latin typeface="Arial" charset="0"/>
                <a:cs typeface="Arial" charset="0"/>
              </a:defRPr>
            </a:lvl7pPr>
            <a:lvl8pPr marL="3272317" indent="-218155" eaLnBrk="0" fontAlgn="base" hangingPunct="0">
              <a:spcBef>
                <a:spcPct val="0"/>
              </a:spcBef>
              <a:spcAft>
                <a:spcPct val="0"/>
              </a:spcAft>
              <a:defRPr kumimoji="1" sz="1000">
                <a:solidFill>
                  <a:schemeClr val="tx1"/>
                </a:solidFill>
                <a:latin typeface="Arial" charset="0"/>
                <a:cs typeface="Arial" charset="0"/>
              </a:defRPr>
            </a:lvl8pPr>
            <a:lvl9pPr marL="3708626" indent="-218155" eaLnBrk="0" fontAlgn="base" hangingPunct="0">
              <a:spcBef>
                <a:spcPct val="0"/>
              </a:spcBef>
              <a:spcAft>
                <a:spcPct val="0"/>
              </a:spcAft>
              <a:defRPr kumimoji="1" sz="1000">
                <a:solidFill>
                  <a:schemeClr val="tx1"/>
                </a:solidFill>
                <a:latin typeface="Arial" charset="0"/>
                <a:cs typeface="Arial" charset="0"/>
              </a:defRPr>
            </a:lvl9pPr>
          </a:lstStyle>
          <a:p>
            <a:endParaRPr kumimoji="0" lang="en-GB" dirty="0" smtClean="0">
              <a:latin typeface="Times New Roman" pitchFamily="18" charset="0"/>
            </a:endParaRPr>
          </a:p>
        </p:txBody>
      </p:sp>
      <p:sp>
        <p:nvSpPr>
          <p:cNvPr id="8" name="Rectangle 6"/>
          <p:cNvSpPr>
            <a:spLocks noGrp="1" noChangeAspect="1" noChangeArrowheads="1"/>
          </p:cNvSpPr>
          <p:nvPr>
            <p:ph type="ftr" sz="quarter" idx="4"/>
          </p:nvPr>
        </p:nvSpPr>
        <p:spPr>
          <a:xfrm>
            <a:off x="234312" y="8703434"/>
            <a:ext cx="3037839" cy="464820"/>
          </a:xfrm>
          <a:noFill/>
        </p:spPr>
        <p:txBody>
          <a:bodyPr/>
          <a:lstStyle>
            <a:lvl1pPr eaLnBrk="0" hangingPunct="0">
              <a:defRPr kumimoji="1" sz="1000">
                <a:solidFill>
                  <a:schemeClr val="tx1"/>
                </a:solidFill>
                <a:latin typeface="Arial" charset="0"/>
                <a:cs typeface="Arial" charset="0"/>
              </a:defRPr>
            </a:lvl1pPr>
            <a:lvl2pPr marL="709002" indent="-272693" eaLnBrk="0" hangingPunct="0">
              <a:defRPr kumimoji="1" sz="1000">
                <a:solidFill>
                  <a:schemeClr val="tx1"/>
                </a:solidFill>
                <a:latin typeface="Arial" charset="0"/>
                <a:cs typeface="Arial" charset="0"/>
              </a:defRPr>
            </a:lvl2pPr>
            <a:lvl3pPr marL="1090772" indent="-218155" eaLnBrk="0" hangingPunct="0">
              <a:defRPr kumimoji="1" sz="1000">
                <a:solidFill>
                  <a:schemeClr val="tx1"/>
                </a:solidFill>
                <a:latin typeface="Arial" charset="0"/>
                <a:cs typeface="Arial" charset="0"/>
              </a:defRPr>
            </a:lvl3pPr>
            <a:lvl4pPr marL="1527081" indent="-218155" eaLnBrk="0" hangingPunct="0">
              <a:defRPr kumimoji="1" sz="1000">
                <a:solidFill>
                  <a:schemeClr val="tx1"/>
                </a:solidFill>
                <a:latin typeface="Arial" charset="0"/>
                <a:cs typeface="Arial" charset="0"/>
              </a:defRPr>
            </a:lvl4pPr>
            <a:lvl5pPr marL="1963390" indent="-218155" eaLnBrk="0" hangingPunct="0">
              <a:defRPr kumimoji="1" sz="1000">
                <a:solidFill>
                  <a:schemeClr val="tx1"/>
                </a:solidFill>
                <a:latin typeface="Arial" charset="0"/>
                <a:cs typeface="Arial" charset="0"/>
              </a:defRPr>
            </a:lvl5pPr>
            <a:lvl6pPr marL="2399699" indent="-218155" eaLnBrk="0" fontAlgn="base" hangingPunct="0">
              <a:spcBef>
                <a:spcPct val="0"/>
              </a:spcBef>
              <a:spcAft>
                <a:spcPct val="0"/>
              </a:spcAft>
              <a:defRPr kumimoji="1" sz="1000">
                <a:solidFill>
                  <a:schemeClr val="tx1"/>
                </a:solidFill>
                <a:latin typeface="Arial" charset="0"/>
                <a:cs typeface="Arial" charset="0"/>
              </a:defRPr>
            </a:lvl6pPr>
            <a:lvl7pPr marL="2836008" indent="-218155" eaLnBrk="0" fontAlgn="base" hangingPunct="0">
              <a:spcBef>
                <a:spcPct val="0"/>
              </a:spcBef>
              <a:spcAft>
                <a:spcPct val="0"/>
              </a:spcAft>
              <a:defRPr kumimoji="1" sz="1000">
                <a:solidFill>
                  <a:schemeClr val="tx1"/>
                </a:solidFill>
                <a:latin typeface="Arial" charset="0"/>
                <a:cs typeface="Arial" charset="0"/>
              </a:defRPr>
            </a:lvl7pPr>
            <a:lvl8pPr marL="3272317" indent="-218155" eaLnBrk="0" fontAlgn="base" hangingPunct="0">
              <a:spcBef>
                <a:spcPct val="0"/>
              </a:spcBef>
              <a:spcAft>
                <a:spcPct val="0"/>
              </a:spcAft>
              <a:defRPr kumimoji="1" sz="1000">
                <a:solidFill>
                  <a:schemeClr val="tx1"/>
                </a:solidFill>
                <a:latin typeface="Arial" charset="0"/>
                <a:cs typeface="Arial" charset="0"/>
              </a:defRPr>
            </a:lvl8pPr>
            <a:lvl9pPr marL="3708626" indent="-218155" eaLnBrk="0" fontAlgn="base" hangingPunct="0">
              <a:spcBef>
                <a:spcPct val="0"/>
              </a:spcBef>
              <a:spcAft>
                <a:spcPct val="0"/>
              </a:spcAft>
              <a:defRPr kumimoji="1" sz="1000">
                <a:solidFill>
                  <a:schemeClr val="tx1"/>
                </a:solidFill>
                <a:latin typeface="Arial" charset="0"/>
                <a:cs typeface="Arial" charset="0"/>
              </a:defRPr>
            </a:lvl9pPr>
          </a:lstStyle>
          <a:p>
            <a:r>
              <a:rPr kumimoji="0" lang="en-GB" dirty="0" smtClean="0">
                <a:latin typeface="Times New Roman" pitchFamily="18" charset="0"/>
              </a:rPr>
              <a:t>IAEA Training in Emergency Preparedness and Response</a:t>
            </a:r>
          </a:p>
        </p:txBody>
      </p:sp>
      <p:sp>
        <p:nvSpPr>
          <p:cNvPr id="9" name="Rectangle 7"/>
          <p:cNvSpPr>
            <a:spLocks noGrp="1" noChangeArrowheads="1"/>
          </p:cNvSpPr>
          <p:nvPr>
            <p:ph type="sldNum" sz="quarter" idx="5"/>
          </p:nvPr>
        </p:nvSpPr>
        <p:spPr>
          <a:xfrm>
            <a:off x="6420559" y="8703434"/>
            <a:ext cx="588220" cy="464820"/>
          </a:xfrm>
          <a:noFill/>
        </p:spPr>
        <p:txBody>
          <a:bodyPr/>
          <a:lstStyle>
            <a:lvl1pPr eaLnBrk="0" hangingPunct="0">
              <a:defRPr kumimoji="1" sz="1000">
                <a:solidFill>
                  <a:schemeClr val="tx1"/>
                </a:solidFill>
                <a:latin typeface="Arial" charset="0"/>
                <a:cs typeface="Arial" charset="0"/>
              </a:defRPr>
            </a:lvl1pPr>
            <a:lvl2pPr marL="709002" indent="-272693" eaLnBrk="0" hangingPunct="0">
              <a:defRPr kumimoji="1" sz="1000">
                <a:solidFill>
                  <a:schemeClr val="tx1"/>
                </a:solidFill>
                <a:latin typeface="Arial" charset="0"/>
                <a:cs typeface="Arial" charset="0"/>
              </a:defRPr>
            </a:lvl2pPr>
            <a:lvl3pPr marL="1090772" indent="-218155" eaLnBrk="0" hangingPunct="0">
              <a:defRPr kumimoji="1" sz="1000">
                <a:solidFill>
                  <a:schemeClr val="tx1"/>
                </a:solidFill>
                <a:latin typeface="Arial" charset="0"/>
                <a:cs typeface="Arial" charset="0"/>
              </a:defRPr>
            </a:lvl3pPr>
            <a:lvl4pPr marL="1527081" indent="-218155" eaLnBrk="0" hangingPunct="0">
              <a:defRPr kumimoji="1" sz="1000">
                <a:solidFill>
                  <a:schemeClr val="tx1"/>
                </a:solidFill>
                <a:latin typeface="Arial" charset="0"/>
                <a:cs typeface="Arial" charset="0"/>
              </a:defRPr>
            </a:lvl4pPr>
            <a:lvl5pPr marL="1963390" indent="-218155" eaLnBrk="0" hangingPunct="0">
              <a:defRPr kumimoji="1" sz="1000">
                <a:solidFill>
                  <a:schemeClr val="tx1"/>
                </a:solidFill>
                <a:latin typeface="Arial" charset="0"/>
                <a:cs typeface="Arial" charset="0"/>
              </a:defRPr>
            </a:lvl5pPr>
            <a:lvl6pPr marL="2399699" indent="-218155" eaLnBrk="0" fontAlgn="base" hangingPunct="0">
              <a:spcBef>
                <a:spcPct val="0"/>
              </a:spcBef>
              <a:spcAft>
                <a:spcPct val="0"/>
              </a:spcAft>
              <a:defRPr kumimoji="1" sz="1000">
                <a:solidFill>
                  <a:schemeClr val="tx1"/>
                </a:solidFill>
                <a:latin typeface="Arial" charset="0"/>
                <a:cs typeface="Arial" charset="0"/>
              </a:defRPr>
            </a:lvl6pPr>
            <a:lvl7pPr marL="2836008" indent="-218155" eaLnBrk="0" fontAlgn="base" hangingPunct="0">
              <a:spcBef>
                <a:spcPct val="0"/>
              </a:spcBef>
              <a:spcAft>
                <a:spcPct val="0"/>
              </a:spcAft>
              <a:defRPr kumimoji="1" sz="1000">
                <a:solidFill>
                  <a:schemeClr val="tx1"/>
                </a:solidFill>
                <a:latin typeface="Arial" charset="0"/>
                <a:cs typeface="Arial" charset="0"/>
              </a:defRPr>
            </a:lvl7pPr>
            <a:lvl8pPr marL="3272317" indent="-218155" eaLnBrk="0" fontAlgn="base" hangingPunct="0">
              <a:spcBef>
                <a:spcPct val="0"/>
              </a:spcBef>
              <a:spcAft>
                <a:spcPct val="0"/>
              </a:spcAft>
              <a:defRPr kumimoji="1" sz="1000">
                <a:solidFill>
                  <a:schemeClr val="tx1"/>
                </a:solidFill>
                <a:latin typeface="Arial" charset="0"/>
                <a:cs typeface="Arial" charset="0"/>
              </a:defRPr>
            </a:lvl8pPr>
            <a:lvl9pPr marL="3708626" indent="-218155" eaLnBrk="0" fontAlgn="base" hangingPunct="0">
              <a:spcBef>
                <a:spcPct val="0"/>
              </a:spcBef>
              <a:spcAft>
                <a:spcPct val="0"/>
              </a:spcAft>
              <a:defRPr kumimoji="1" sz="1000">
                <a:solidFill>
                  <a:schemeClr val="tx1"/>
                </a:solidFill>
                <a:latin typeface="Arial" charset="0"/>
                <a:cs typeface="Arial" charset="0"/>
              </a:defRPr>
            </a:lvl9pPr>
          </a:lstStyle>
          <a:p>
            <a:fld id="{61783B16-C226-46E3-97AA-D003343302D2}" type="slidenum">
              <a:rPr kumimoji="0" lang="en-GB" smtClean="0">
                <a:latin typeface="Times New Roman" pitchFamily="18" charset="0"/>
              </a:rPr>
              <a:pPr/>
              <a:t>11</a:t>
            </a:fld>
            <a:endParaRPr kumimoji="0" lang="en-GB" smtClean="0">
              <a:latin typeface="Times New Roman" pitchFamily="18"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Rot="1" noChangeAspect="1" noChangeArrowheads="1" noTextEdit="1"/>
          </p:cNvSpPr>
          <p:nvPr>
            <p:ph type="sldImg"/>
          </p:nvPr>
        </p:nvSpPr>
        <p:spPr>
          <a:xfrm>
            <a:off x="1181100" y="696913"/>
            <a:ext cx="4648200" cy="3486150"/>
          </a:xfrm>
          <a:ln/>
        </p:spPr>
      </p:sp>
      <p:sp>
        <p:nvSpPr>
          <p:cNvPr id="64515" name="Rectangle 3"/>
          <p:cNvSpPr>
            <a:spLocks noGrp="1" noChangeArrowheads="1"/>
          </p:cNvSpPr>
          <p:nvPr>
            <p:ph type="body" idx="1"/>
          </p:nvPr>
        </p:nvSpPr>
        <p:spPr>
          <a:xfrm>
            <a:off x="935872" y="4415324"/>
            <a:ext cx="5138661" cy="4183164"/>
          </a:xfrm>
          <a:noFill/>
        </p:spPr>
        <p:txBody>
          <a:bodyPr lIns="91121" tIns="45561" rIns="91121" bIns="45561"/>
          <a:lstStyle/>
          <a:p>
            <a:endParaRPr lang="ru-RU" dirty="0" smtClean="0"/>
          </a:p>
        </p:txBody>
      </p:sp>
      <p:sp>
        <p:nvSpPr>
          <p:cNvPr id="64518" name="Rectangle 2"/>
          <p:cNvSpPr>
            <a:spLocks noGrp="1" noChangeArrowheads="1"/>
          </p:cNvSpPr>
          <p:nvPr>
            <p:ph type="hdr" sz="quarter"/>
          </p:nvPr>
        </p:nvSpPr>
        <p:spPr>
          <a:noFill/>
        </p:spPr>
        <p:txBody>
          <a:bodyPr/>
          <a:lstStyle>
            <a:lvl1pPr eaLnBrk="0" hangingPunct="0">
              <a:defRPr kumimoji="1" sz="1000">
                <a:solidFill>
                  <a:schemeClr val="tx1"/>
                </a:solidFill>
                <a:latin typeface="Arial" charset="0"/>
                <a:cs typeface="Arial" charset="0"/>
              </a:defRPr>
            </a:lvl1pPr>
            <a:lvl2pPr marL="709002" indent="-272693" eaLnBrk="0" hangingPunct="0">
              <a:defRPr kumimoji="1" sz="1000">
                <a:solidFill>
                  <a:schemeClr val="tx1"/>
                </a:solidFill>
                <a:latin typeface="Arial" charset="0"/>
                <a:cs typeface="Arial" charset="0"/>
              </a:defRPr>
            </a:lvl2pPr>
            <a:lvl3pPr marL="1090772" indent="-218155" eaLnBrk="0" hangingPunct="0">
              <a:defRPr kumimoji="1" sz="1000">
                <a:solidFill>
                  <a:schemeClr val="tx1"/>
                </a:solidFill>
                <a:latin typeface="Arial" charset="0"/>
                <a:cs typeface="Arial" charset="0"/>
              </a:defRPr>
            </a:lvl3pPr>
            <a:lvl4pPr marL="1527081" indent="-218155" eaLnBrk="0" hangingPunct="0">
              <a:defRPr kumimoji="1" sz="1000">
                <a:solidFill>
                  <a:schemeClr val="tx1"/>
                </a:solidFill>
                <a:latin typeface="Arial" charset="0"/>
                <a:cs typeface="Arial" charset="0"/>
              </a:defRPr>
            </a:lvl4pPr>
            <a:lvl5pPr marL="1963390" indent="-218155" eaLnBrk="0" hangingPunct="0">
              <a:defRPr kumimoji="1" sz="1000">
                <a:solidFill>
                  <a:schemeClr val="tx1"/>
                </a:solidFill>
                <a:latin typeface="Arial" charset="0"/>
                <a:cs typeface="Arial" charset="0"/>
              </a:defRPr>
            </a:lvl5pPr>
            <a:lvl6pPr marL="2399699" indent="-218155" eaLnBrk="0" fontAlgn="base" hangingPunct="0">
              <a:spcBef>
                <a:spcPct val="0"/>
              </a:spcBef>
              <a:spcAft>
                <a:spcPct val="0"/>
              </a:spcAft>
              <a:defRPr kumimoji="1" sz="1000">
                <a:solidFill>
                  <a:schemeClr val="tx1"/>
                </a:solidFill>
                <a:latin typeface="Arial" charset="0"/>
                <a:cs typeface="Arial" charset="0"/>
              </a:defRPr>
            </a:lvl6pPr>
            <a:lvl7pPr marL="2836008" indent="-218155" eaLnBrk="0" fontAlgn="base" hangingPunct="0">
              <a:spcBef>
                <a:spcPct val="0"/>
              </a:spcBef>
              <a:spcAft>
                <a:spcPct val="0"/>
              </a:spcAft>
              <a:defRPr kumimoji="1" sz="1000">
                <a:solidFill>
                  <a:schemeClr val="tx1"/>
                </a:solidFill>
                <a:latin typeface="Arial" charset="0"/>
                <a:cs typeface="Arial" charset="0"/>
              </a:defRPr>
            </a:lvl7pPr>
            <a:lvl8pPr marL="3272317" indent="-218155" eaLnBrk="0" fontAlgn="base" hangingPunct="0">
              <a:spcBef>
                <a:spcPct val="0"/>
              </a:spcBef>
              <a:spcAft>
                <a:spcPct val="0"/>
              </a:spcAft>
              <a:defRPr kumimoji="1" sz="1000">
                <a:solidFill>
                  <a:schemeClr val="tx1"/>
                </a:solidFill>
                <a:latin typeface="Arial" charset="0"/>
                <a:cs typeface="Arial" charset="0"/>
              </a:defRPr>
            </a:lvl8pPr>
            <a:lvl9pPr marL="3708626" indent="-218155" eaLnBrk="0" fontAlgn="base" hangingPunct="0">
              <a:spcBef>
                <a:spcPct val="0"/>
              </a:spcBef>
              <a:spcAft>
                <a:spcPct val="0"/>
              </a:spcAft>
              <a:defRPr kumimoji="1" sz="1000">
                <a:solidFill>
                  <a:schemeClr val="tx1"/>
                </a:solidFill>
                <a:latin typeface="Arial" charset="0"/>
                <a:cs typeface="Arial" charset="0"/>
              </a:defRPr>
            </a:lvl9pPr>
          </a:lstStyle>
          <a:p>
            <a:endParaRPr kumimoji="0" lang="en-GB" dirty="0" smtClean="0">
              <a:latin typeface="Times New Roman" pitchFamily="18" charset="0"/>
            </a:endParaRPr>
          </a:p>
        </p:txBody>
      </p:sp>
      <p:sp>
        <p:nvSpPr>
          <p:cNvPr id="64519" name="Rectangle 3"/>
          <p:cNvSpPr>
            <a:spLocks noGrp="1" noChangeArrowheads="1"/>
          </p:cNvSpPr>
          <p:nvPr>
            <p:ph type="dt" sz="quarter" idx="1"/>
          </p:nvPr>
        </p:nvSpPr>
        <p:spPr>
          <a:noFill/>
        </p:spPr>
        <p:txBody>
          <a:bodyPr/>
          <a:lstStyle>
            <a:lvl1pPr eaLnBrk="0" hangingPunct="0">
              <a:defRPr kumimoji="1" sz="1000">
                <a:solidFill>
                  <a:schemeClr val="tx1"/>
                </a:solidFill>
                <a:latin typeface="Arial" charset="0"/>
                <a:cs typeface="Arial" charset="0"/>
              </a:defRPr>
            </a:lvl1pPr>
            <a:lvl2pPr marL="709002" indent="-272693" eaLnBrk="0" hangingPunct="0">
              <a:defRPr kumimoji="1" sz="1000">
                <a:solidFill>
                  <a:schemeClr val="tx1"/>
                </a:solidFill>
                <a:latin typeface="Arial" charset="0"/>
                <a:cs typeface="Arial" charset="0"/>
              </a:defRPr>
            </a:lvl2pPr>
            <a:lvl3pPr marL="1090772" indent="-218155" eaLnBrk="0" hangingPunct="0">
              <a:defRPr kumimoji="1" sz="1000">
                <a:solidFill>
                  <a:schemeClr val="tx1"/>
                </a:solidFill>
                <a:latin typeface="Arial" charset="0"/>
                <a:cs typeface="Arial" charset="0"/>
              </a:defRPr>
            </a:lvl3pPr>
            <a:lvl4pPr marL="1527081" indent="-218155" eaLnBrk="0" hangingPunct="0">
              <a:defRPr kumimoji="1" sz="1000">
                <a:solidFill>
                  <a:schemeClr val="tx1"/>
                </a:solidFill>
                <a:latin typeface="Arial" charset="0"/>
                <a:cs typeface="Arial" charset="0"/>
              </a:defRPr>
            </a:lvl4pPr>
            <a:lvl5pPr marL="1963390" indent="-218155" eaLnBrk="0" hangingPunct="0">
              <a:defRPr kumimoji="1" sz="1000">
                <a:solidFill>
                  <a:schemeClr val="tx1"/>
                </a:solidFill>
                <a:latin typeface="Arial" charset="0"/>
                <a:cs typeface="Arial" charset="0"/>
              </a:defRPr>
            </a:lvl5pPr>
            <a:lvl6pPr marL="2399699" indent="-218155" eaLnBrk="0" fontAlgn="base" hangingPunct="0">
              <a:spcBef>
                <a:spcPct val="0"/>
              </a:spcBef>
              <a:spcAft>
                <a:spcPct val="0"/>
              </a:spcAft>
              <a:defRPr kumimoji="1" sz="1000">
                <a:solidFill>
                  <a:schemeClr val="tx1"/>
                </a:solidFill>
                <a:latin typeface="Arial" charset="0"/>
                <a:cs typeface="Arial" charset="0"/>
              </a:defRPr>
            </a:lvl6pPr>
            <a:lvl7pPr marL="2836008" indent="-218155" eaLnBrk="0" fontAlgn="base" hangingPunct="0">
              <a:spcBef>
                <a:spcPct val="0"/>
              </a:spcBef>
              <a:spcAft>
                <a:spcPct val="0"/>
              </a:spcAft>
              <a:defRPr kumimoji="1" sz="1000">
                <a:solidFill>
                  <a:schemeClr val="tx1"/>
                </a:solidFill>
                <a:latin typeface="Arial" charset="0"/>
                <a:cs typeface="Arial" charset="0"/>
              </a:defRPr>
            </a:lvl7pPr>
            <a:lvl8pPr marL="3272317" indent="-218155" eaLnBrk="0" fontAlgn="base" hangingPunct="0">
              <a:spcBef>
                <a:spcPct val="0"/>
              </a:spcBef>
              <a:spcAft>
                <a:spcPct val="0"/>
              </a:spcAft>
              <a:defRPr kumimoji="1" sz="1000">
                <a:solidFill>
                  <a:schemeClr val="tx1"/>
                </a:solidFill>
                <a:latin typeface="Arial" charset="0"/>
                <a:cs typeface="Arial" charset="0"/>
              </a:defRPr>
            </a:lvl8pPr>
            <a:lvl9pPr marL="3708626" indent="-218155" eaLnBrk="0" fontAlgn="base" hangingPunct="0">
              <a:spcBef>
                <a:spcPct val="0"/>
              </a:spcBef>
              <a:spcAft>
                <a:spcPct val="0"/>
              </a:spcAft>
              <a:defRPr kumimoji="1" sz="1000">
                <a:solidFill>
                  <a:schemeClr val="tx1"/>
                </a:solidFill>
                <a:latin typeface="Arial" charset="0"/>
                <a:cs typeface="Arial" charset="0"/>
              </a:defRPr>
            </a:lvl9pPr>
          </a:lstStyle>
          <a:p>
            <a:endParaRPr kumimoji="0" lang="en-GB" dirty="0" smtClean="0">
              <a:latin typeface="Times New Roman" pitchFamily="18" charset="0"/>
            </a:endParaRPr>
          </a:p>
        </p:txBody>
      </p:sp>
      <p:sp>
        <p:nvSpPr>
          <p:cNvPr id="8" name="Rectangle 6"/>
          <p:cNvSpPr>
            <a:spLocks noGrp="1" noChangeAspect="1" noChangeArrowheads="1"/>
          </p:cNvSpPr>
          <p:nvPr>
            <p:ph type="ftr" sz="quarter" idx="4"/>
          </p:nvPr>
        </p:nvSpPr>
        <p:spPr>
          <a:xfrm>
            <a:off x="234312" y="8703434"/>
            <a:ext cx="3037839" cy="464820"/>
          </a:xfrm>
          <a:noFill/>
        </p:spPr>
        <p:txBody>
          <a:bodyPr/>
          <a:lstStyle>
            <a:lvl1pPr eaLnBrk="0" hangingPunct="0">
              <a:defRPr kumimoji="1" sz="1000">
                <a:solidFill>
                  <a:schemeClr val="tx1"/>
                </a:solidFill>
                <a:latin typeface="Arial" charset="0"/>
                <a:cs typeface="Arial" charset="0"/>
              </a:defRPr>
            </a:lvl1pPr>
            <a:lvl2pPr marL="709002" indent="-272693" eaLnBrk="0" hangingPunct="0">
              <a:defRPr kumimoji="1" sz="1000">
                <a:solidFill>
                  <a:schemeClr val="tx1"/>
                </a:solidFill>
                <a:latin typeface="Arial" charset="0"/>
                <a:cs typeface="Arial" charset="0"/>
              </a:defRPr>
            </a:lvl2pPr>
            <a:lvl3pPr marL="1090772" indent="-218155" eaLnBrk="0" hangingPunct="0">
              <a:defRPr kumimoji="1" sz="1000">
                <a:solidFill>
                  <a:schemeClr val="tx1"/>
                </a:solidFill>
                <a:latin typeface="Arial" charset="0"/>
                <a:cs typeface="Arial" charset="0"/>
              </a:defRPr>
            </a:lvl3pPr>
            <a:lvl4pPr marL="1527081" indent="-218155" eaLnBrk="0" hangingPunct="0">
              <a:defRPr kumimoji="1" sz="1000">
                <a:solidFill>
                  <a:schemeClr val="tx1"/>
                </a:solidFill>
                <a:latin typeface="Arial" charset="0"/>
                <a:cs typeface="Arial" charset="0"/>
              </a:defRPr>
            </a:lvl4pPr>
            <a:lvl5pPr marL="1963390" indent="-218155" eaLnBrk="0" hangingPunct="0">
              <a:defRPr kumimoji="1" sz="1000">
                <a:solidFill>
                  <a:schemeClr val="tx1"/>
                </a:solidFill>
                <a:latin typeface="Arial" charset="0"/>
                <a:cs typeface="Arial" charset="0"/>
              </a:defRPr>
            </a:lvl5pPr>
            <a:lvl6pPr marL="2399699" indent="-218155" eaLnBrk="0" fontAlgn="base" hangingPunct="0">
              <a:spcBef>
                <a:spcPct val="0"/>
              </a:spcBef>
              <a:spcAft>
                <a:spcPct val="0"/>
              </a:spcAft>
              <a:defRPr kumimoji="1" sz="1000">
                <a:solidFill>
                  <a:schemeClr val="tx1"/>
                </a:solidFill>
                <a:latin typeface="Arial" charset="0"/>
                <a:cs typeface="Arial" charset="0"/>
              </a:defRPr>
            </a:lvl6pPr>
            <a:lvl7pPr marL="2836008" indent="-218155" eaLnBrk="0" fontAlgn="base" hangingPunct="0">
              <a:spcBef>
                <a:spcPct val="0"/>
              </a:spcBef>
              <a:spcAft>
                <a:spcPct val="0"/>
              </a:spcAft>
              <a:defRPr kumimoji="1" sz="1000">
                <a:solidFill>
                  <a:schemeClr val="tx1"/>
                </a:solidFill>
                <a:latin typeface="Arial" charset="0"/>
                <a:cs typeface="Arial" charset="0"/>
              </a:defRPr>
            </a:lvl7pPr>
            <a:lvl8pPr marL="3272317" indent="-218155" eaLnBrk="0" fontAlgn="base" hangingPunct="0">
              <a:spcBef>
                <a:spcPct val="0"/>
              </a:spcBef>
              <a:spcAft>
                <a:spcPct val="0"/>
              </a:spcAft>
              <a:defRPr kumimoji="1" sz="1000">
                <a:solidFill>
                  <a:schemeClr val="tx1"/>
                </a:solidFill>
                <a:latin typeface="Arial" charset="0"/>
                <a:cs typeface="Arial" charset="0"/>
              </a:defRPr>
            </a:lvl8pPr>
            <a:lvl9pPr marL="3708626" indent="-218155" eaLnBrk="0" fontAlgn="base" hangingPunct="0">
              <a:spcBef>
                <a:spcPct val="0"/>
              </a:spcBef>
              <a:spcAft>
                <a:spcPct val="0"/>
              </a:spcAft>
              <a:defRPr kumimoji="1" sz="1000">
                <a:solidFill>
                  <a:schemeClr val="tx1"/>
                </a:solidFill>
                <a:latin typeface="Arial" charset="0"/>
                <a:cs typeface="Arial" charset="0"/>
              </a:defRPr>
            </a:lvl9pPr>
          </a:lstStyle>
          <a:p>
            <a:r>
              <a:rPr kumimoji="0" lang="en-GB" dirty="0" smtClean="0">
                <a:latin typeface="Times New Roman" pitchFamily="18" charset="0"/>
              </a:rPr>
              <a:t>IAEA Training in Emergency Preparedness and Response</a:t>
            </a:r>
          </a:p>
        </p:txBody>
      </p:sp>
      <p:sp>
        <p:nvSpPr>
          <p:cNvPr id="9" name="Rectangle 7"/>
          <p:cNvSpPr>
            <a:spLocks noGrp="1" noChangeArrowheads="1"/>
          </p:cNvSpPr>
          <p:nvPr>
            <p:ph type="sldNum" sz="quarter" idx="5"/>
          </p:nvPr>
        </p:nvSpPr>
        <p:spPr>
          <a:xfrm>
            <a:off x="6420559" y="8703434"/>
            <a:ext cx="588220" cy="464820"/>
          </a:xfrm>
          <a:noFill/>
        </p:spPr>
        <p:txBody>
          <a:bodyPr/>
          <a:lstStyle>
            <a:lvl1pPr eaLnBrk="0" hangingPunct="0">
              <a:defRPr kumimoji="1" sz="1000">
                <a:solidFill>
                  <a:schemeClr val="tx1"/>
                </a:solidFill>
                <a:latin typeface="Arial" charset="0"/>
                <a:cs typeface="Arial" charset="0"/>
              </a:defRPr>
            </a:lvl1pPr>
            <a:lvl2pPr marL="709002" indent="-272693" eaLnBrk="0" hangingPunct="0">
              <a:defRPr kumimoji="1" sz="1000">
                <a:solidFill>
                  <a:schemeClr val="tx1"/>
                </a:solidFill>
                <a:latin typeface="Arial" charset="0"/>
                <a:cs typeface="Arial" charset="0"/>
              </a:defRPr>
            </a:lvl2pPr>
            <a:lvl3pPr marL="1090772" indent="-218155" eaLnBrk="0" hangingPunct="0">
              <a:defRPr kumimoji="1" sz="1000">
                <a:solidFill>
                  <a:schemeClr val="tx1"/>
                </a:solidFill>
                <a:latin typeface="Arial" charset="0"/>
                <a:cs typeface="Arial" charset="0"/>
              </a:defRPr>
            </a:lvl3pPr>
            <a:lvl4pPr marL="1527081" indent="-218155" eaLnBrk="0" hangingPunct="0">
              <a:defRPr kumimoji="1" sz="1000">
                <a:solidFill>
                  <a:schemeClr val="tx1"/>
                </a:solidFill>
                <a:latin typeface="Arial" charset="0"/>
                <a:cs typeface="Arial" charset="0"/>
              </a:defRPr>
            </a:lvl4pPr>
            <a:lvl5pPr marL="1963390" indent="-218155" eaLnBrk="0" hangingPunct="0">
              <a:defRPr kumimoji="1" sz="1000">
                <a:solidFill>
                  <a:schemeClr val="tx1"/>
                </a:solidFill>
                <a:latin typeface="Arial" charset="0"/>
                <a:cs typeface="Arial" charset="0"/>
              </a:defRPr>
            </a:lvl5pPr>
            <a:lvl6pPr marL="2399699" indent="-218155" eaLnBrk="0" fontAlgn="base" hangingPunct="0">
              <a:spcBef>
                <a:spcPct val="0"/>
              </a:spcBef>
              <a:spcAft>
                <a:spcPct val="0"/>
              </a:spcAft>
              <a:defRPr kumimoji="1" sz="1000">
                <a:solidFill>
                  <a:schemeClr val="tx1"/>
                </a:solidFill>
                <a:latin typeface="Arial" charset="0"/>
                <a:cs typeface="Arial" charset="0"/>
              </a:defRPr>
            </a:lvl6pPr>
            <a:lvl7pPr marL="2836008" indent="-218155" eaLnBrk="0" fontAlgn="base" hangingPunct="0">
              <a:spcBef>
                <a:spcPct val="0"/>
              </a:spcBef>
              <a:spcAft>
                <a:spcPct val="0"/>
              </a:spcAft>
              <a:defRPr kumimoji="1" sz="1000">
                <a:solidFill>
                  <a:schemeClr val="tx1"/>
                </a:solidFill>
                <a:latin typeface="Arial" charset="0"/>
                <a:cs typeface="Arial" charset="0"/>
              </a:defRPr>
            </a:lvl7pPr>
            <a:lvl8pPr marL="3272317" indent="-218155" eaLnBrk="0" fontAlgn="base" hangingPunct="0">
              <a:spcBef>
                <a:spcPct val="0"/>
              </a:spcBef>
              <a:spcAft>
                <a:spcPct val="0"/>
              </a:spcAft>
              <a:defRPr kumimoji="1" sz="1000">
                <a:solidFill>
                  <a:schemeClr val="tx1"/>
                </a:solidFill>
                <a:latin typeface="Arial" charset="0"/>
                <a:cs typeface="Arial" charset="0"/>
              </a:defRPr>
            </a:lvl8pPr>
            <a:lvl9pPr marL="3708626" indent="-218155" eaLnBrk="0" fontAlgn="base" hangingPunct="0">
              <a:spcBef>
                <a:spcPct val="0"/>
              </a:spcBef>
              <a:spcAft>
                <a:spcPct val="0"/>
              </a:spcAft>
              <a:defRPr kumimoji="1" sz="1000">
                <a:solidFill>
                  <a:schemeClr val="tx1"/>
                </a:solidFill>
                <a:latin typeface="Arial" charset="0"/>
                <a:cs typeface="Arial" charset="0"/>
              </a:defRPr>
            </a:lvl9pPr>
          </a:lstStyle>
          <a:p>
            <a:fld id="{61783B16-C226-46E3-97AA-D003343302D2}" type="slidenum">
              <a:rPr kumimoji="0" lang="en-GB" smtClean="0">
                <a:latin typeface="Times New Roman" pitchFamily="18" charset="0"/>
              </a:rPr>
              <a:pPr/>
              <a:t>12</a:t>
            </a:fld>
            <a:endParaRPr kumimoji="0" lang="en-GB" dirty="0" smtClean="0">
              <a:latin typeface="Times New Roman" pitchFamily="18"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xfrm>
            <a:off x="1079500" y="657225"/>
            <a:ext cx="4845050" cy="36337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algn="just" defTabSz="892586">
              <a:defRPr/>
            </a:pPr>
            <a:endParaRPr lang="en-GB" sz="900" dirty="0">
              <a:solidFill>
                <a:srgbClr val="000000"/>
              </a:solidFill>
              <a:latin typeface="Times New Roman" pitchFamily="18" charset="0"/>
              <a:cs typeface="Times New Roman" pitchFamily="18" charset="0"/>
            </a:endParaRPr>
          </a:p>
        </p:txBody>
      </p:sp>
      <p:sp>
        <p:nvSpPr>
          <p:cNvPr id="74756" name="Rectangle 6"/>
          <p:cNvSpPr>
            <a:spLocks noGrp="1" noChangeAspect="1" noChangeArrowheads="1"/>
          </p:cNvSpPr>
          <p:nvPr>
            <p:ph type="ftr" sz="quarter" idx="4"/>
          </p:nvPr>
        </p:nvSpPr>
        <p:spPr bwMode="auto">
          <a:xfrm>
            <a:off x="965655" y="8905625"/>
            <a:ext cx="4470854" cy="26243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numCol="1" anchorCtr="0" compatLnSpc="1">
            <a:prstTxWarp prst="textNoShape">
              <a:avLst/>
            </a:prstTxWarp>
          </a:bodyPr>
          <a:lstStyle>
            <a:lvl1pPr eaLnBrk="0" hangingPunct="0">
              <a:defRPr sz="2300">
                <a:solidFill>
                  <a:schemeClr val="tx1"/>
                </a:solidFill>
                <a:latin typeface="Times New Roman" pitchFamily="18" charset="0"/>
                <a:cs typeface="Arial" pitchFamily="34" charset="0"/>
              </a:defRPr>
            </a:lvl1pPr>
            <a:lvl2pPr marL="698893" indent="-268805" eaLnBrk="0" hangingPunct="0">
              <a:defRPr sz="2300">
                <a:solidFill>
                  <a:schemeClr val="tx1"/>
                </a:solidFill>
                <a:latin typeface="Times New Roman" pitchFamily="18" charset="0"/>
                <a:cs typeface="Arial" pitchFamily="34" charset="0"/>
              </a:defRPr>
            </a:lvl2pPr>
            <a:lvl3pPr marL="1075220" indent="-215044" eaLnBrk="0" hangingPunct="0">
              <a:defRPr sz="2300">
                <a:solidFill>
                  <a:schemeClr val="tx1"/>
                </a:solidFill>
                <a:latin typeface="Times New Roman" pitchFamily="18" charset="0"/>
                <a:cs typeface="Arial" pitchFamily="34" charset="0"/>
              </a:defRPr>
            </a:lvl3pPr>
            <a:lvl4pPr marL="1505308" indent="-215044" eaLnBrk="0" hangingPunct="0">
              <a:defRPr sz="2300">
                <a:solidFill>
                  <a:schemeClr val="tx1"/>
                </a:solidFill>
                <a:latin typeface="Times New Roman" pitchFamily="18" charset="0"/>
                <a:cs typeface="Arial" pitchFamily="34" charset="0"/>
              </a:defRPr>
            </a:lvl4pPr>
            <a:lvl5pPr marL="1935396" indent="-215044" eaLnBrk="0" hangingPunct="0">
              <a:defRPr sz="2300">
                <a:solidFill>
                  <a:schemeClr val="tx1"/>
                </a:solidFill>
                <a:latin typeface="Times New Roman" pitchFamily="18" charset="0"/>
                <a:cs typeface="Arial" pitchFamily="34" charset="0"/>
              </a:defRPr>
            </a:lvl5pPr>
            <a:lvl6pPr marL="2365484" indent="-215044" eaLnBrk="0" fontAlgn="base" hangingPunct="0">
              <a:spcBef>
                <a:spcPct val="0"/>
              </a:spcBef>
              <a:spcAft>
                <a:spcPct val="0"/>
              </a:spcAft>
              <a:defRPr sz="2300">
                <a:solidFill>
                  <a:schemeClr val="tx1"/>
                </a:solidFill>
                <a:latin typeface="Times New Roman" pitchFamily="18" charset="0"/>
                <a:cs typeface="Arial" pitchFamily="34" charset="0"/>
              </a:defRPr>
            </a:lvl6pPr>
            <a:lvl7pPr marL="2795572" indent="-215044" eaLnBrk="0" fontAlgn="base" hangingPunct="0">
              <a:spcBef>
                <a:spcPct val="0"/>
              </a:spcBef>
              <a:spcAft>
                <a:spcPct val="0"/>
              </a:spcAft>
              <a:defRPr sz="2300">
                <a:solidFill>
                  <a:schemeClr val="tx1"/>
                </a:solidFill>
                <a:latin typeface="Times New Roman" pitchFamily="18" charset="0"/>
                <a:cs typeface="Arial" pitchFamily="34" charset="0"/>
              </a:defRPr>
            </a:lvl7pPr>
            <a:lvl8pPr marL="3225660" indent="-215044" eaLnBrk="0" fontAlgn="base" hangingPunct="0">
              <a:spcBef>
                <a:spcPct val="0"/>
              </a:spcBef>
              <a:spcAft>
                <a:spcPct val="0"/>
              </a:spcAft>
              <a:defRPr sz="2300">
                <a:solidFill>
                  <a:schemeClr val="tx1"/>
                </a:solidFill>
                <a:latin typeface="Times New Roman" pitchFamily="18" charset="0"/>
                <a:cs typeface="Arial" pitchFamily="34" charset="0"/>
              </a:defRPr>
            </a:lvl8pPr>
            <a:lvl9pPr marL="3655748" indent="-215044" eaLnBrk="0" fontAlgn="base" hangingPunct="0">
              <a:spcBef>
                <a:spcPct val="0"/>
              </a:spcBef>
              <a:spcAft>
                <a:spcPct val="0"/>
              </a:spcAft>
              <a:defRPr sz="2300">
                <a:solidFill>
                  <a:schemeClr val="tx1"/>
                </a:solidFill>
                <a:latin typeface="Times New Roman" pitchFamily="18" charset="0"/>
                <a:cs typeface="Arial" pitchFamily="34" charset="0"/>
              </a:defRPr>
            </a:lvl9pPr>
          </a:lstStyle>
          <a:p>
            <a:r>
              <a:rPr lang="en-GB" sz="1000"/>
              <a:t>IAEA Training in Emergency Preparedness and Response</a:t>
            </a:r>
          </a:p>
        </p:txBody>
      </p:sp>
      <p:sp>
        <p:nvSpPr>
          <p:cNvPr id="74757" name="Rectangle 7"/>
          <p:cNvSpPr>
            <a:spLocks noGrp="1" noChangeArrowheads="1"/>
          </p:cNvSpPr>
          <p:nvPr>
            <p:ph type="sldNum" sz="quarter" idx="5"/>
          </p:nvPr>
        </p:nvSpPr>
        <p:spPr bwMode="auto">
          <a:xfrm>
            <a:off x="6254807" y="8905625"/>
            <a:ext cx="605102" cy="26243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numCol="1" anchorCtr="0" compatLnSpc="1">
            <a:prstTxWarp prst="textNoShape">
              <a:avLst/>
            </a:prstTxWarp>
          </a:bodyPr>
          <a:lstStyle>
            <a:lvl1pPr eaLnBrk="0" hangingPunct="0">
              <a:defRPr sz="2300">
                <a:solidFill>
                  <a:schemeClr val="tx1"/>
                </a:solidFill>
                <a:latin typeface="Times New Roman" pitchFamily="18" charset="0"/>
                <a:cs typeface="Arial" pitchFamily="34" charset="0"/>
              </a:defRPr>
            </a:lvl1pPr>
            <a:lvl2pPr marL="698893" indent="-268805" eaLnBrk="0" hangingPunct="0">
              <a:defRPr sz="2300">
                <a:solidFill>
                  <a:schemeClr val="tx1"/>
                </a:solidFill>
                <a:latin typeface="Times New Roman" pitchFamily="18" charset="0"/>
                <a:cs typeface="Arial" pitchFamily="34" charset="0"/>
              </a:defRPr>
            </a:lvl2pPr>
            <a:lvl3pPr marL="1075220" indent="-215044" eaLnBrk="0" hangingPunct="0">
              <a:defRPr sz="2300">
                <a:solidFill>
                  <a:schemeClr val="tx1"/>
                </a:solidFill>
                <a:latin typeface="Times New Roman" pitchFamily="18" charset="0"/>
                <a:cs typeface="Arial" pitchFamily="34" charset="0"/>
              </a:defRPr>
            </a:lvl3pPr>
            <a:lvl4pPr marL="1505308" indent="-215044" eaLnBrk="0" hangingPunct="0">
              <a:defRPr sz="2300">
                <a:solidFill>
                  <a:schemeClr val="tx1"/>
                </a:solidFill>
                <a:latin typeface="Times New Roman" pitchFamily="18" charset="0"/>
                <a:cs typeface="Arial" pitchFamily="34" charset="0"/>
              </a:defRPr>
            </a:lvl4pPr>
            <a:lvl5pPr marL="1935396" indent="-215044" eaLnBrk="0" hangingPunct="0">
              <a:defRPr sz="2300">
                <a:solidFill>
                  <a:schemeClr val="tx1"/>
                </a:solidFill>
                <a:latin typeface="Times New Roman" pitchFamily="18" charset="0"/>
                <a:cs typeface="Arial" pitchFamily="34" charset="0"/>
              </a:defRPr>
            </a:lvl5pPr>
            <a:lvl6pPr marL="2365484" indent="-215044" eaLnBrk="0" fontAlgn="base" hangingPunct="0">
              <a:spcBef>
                <a:spcPct val="0"/>
              </a:spcBef>
              <a:spcAft>
                <a:spcPct val="0"/>
              </a:spcAft>
              <a:defRPr sz="2300">
                <a:solidFill>
                  <a:schemeClr val="tx1"/>
                </a:solidFill>
                <a:latin typeface="Times New Roman" pitchFamily="18" charset="0"/>
                <a:cs typeface="Arial" pitchFamily="34" charset="0"/>
              </a:defRPr>
            </a:lvl6pPr>
            <a:lvl7pPr marL="2795572" indent="-215044" eaLnBrk="0" fontAlgn="base" hangingPunct="0">
              <a:spcBef>
                <a:spcPct val="0"/>
              </a:spcBef>
              <a:spcAft>
                <a:spcPct val="0"/>
              </a:spcAft>
              <a:defRPr sz="2300">
                <a:solidFill>
                  <a:schemeClr val="tx1"/>
                </a:solidFill>
                <a:latin typeface="Times New Roman" pitchFamily="18" charset="0"/>
                <a:cs typeface="Arial" pitchFamily="34" charset="0"/>
              </a:defRPr>
            </a:lvl7pPr>
            <a:lvl8pPr marL="3225660" indent="-215044" eaLnBrk="0" fontAlgn="base" hangingPunct="0">
              <a:spcBef>
                <a:spcPct val="0"/>
              </a:spcBef>
              <a:spcAft>
                <a:spcPct val="0"/>
              </a:spcAft>
              <a:defRPr sz="2300">
                <a:solidFill>
                  <a:schemeClr val="tx1"/>
                </a:solidFill>
                <a:latin typeface="Times New Roman" pitchFamily="18" charset="0"/>
                <a:cs typeface="Arial" pitchFamily="34" charset="0"/>
              </a:defRPr>
            </a:lvl8pPr>
            <a:lvl9pPr marL="3655748" indent="-215044" eaLnBrk="0" fontAlgn="base" hangingPunct="0">
              <a:spcBef>
                <a:spcPct val="0"/>
              </a:spcBef>
              <a:spcAft>
                <a:spcPct val="0"/>
              </a:spcAft>
              <a:defRPr sz="2300">
                <a:solidFill>
                  <a:schemeClr val="tx1"/>
                </a:solidFill>
                <a:latin typeface="Times New Roman" pitchFamily="18" charset="0"/>
                <a:cs typeface="Arial" pitchFamily="34" charset="0"/>
              </a:defRPr>
            </a:lvl9pPr>
          </a:lstStyle>
          <a:p>
            <a:fld id="{74914B49-E8DB-4798-9DD7-3EDF1D0552A7}" type="slidenum">
              <a:rPr lang="en-GB" sz="1000"/>
              <a:pPr/>
              <a:t>13</a:t>
            </a:fld>
            <a:endParaRPr lang="en-GB" sz="1000"/>
          </a:p>
        </p:txBody>
      </p:sp>
      <p:sp>
        <p:nvSpPr>
          <p:cNvPr id="8" name="Rectangle 2"/>
          <p:cNvSpPr>
            <a:spLocks noGrp="1" noChangeArrowheads="1"/>
          </p:cNvSpPr>
          <p:nvPr>
            <p:ph type="hdr" sz="quarter"/>
          </p:nvPr>
        </p:nvSpPr>
        <p:spPr bwMode="auto">
          <a:xfrm>
            <a:off x="768134" y="60563"/>
            <a:ext cx="2643009" cy="472967"/>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defRPr sz="2400">
                <a:solidFill>
                  <a:schemeClr val="tx1"/>
                </a:solidFill>
                <a:latin typeface="Times New Roman" pitchFamily="18" charset="0"/>
              </a:defRPr>
            </a:lvl1pPr>
            <a:lvl2pPr marL="736633" indent="-283321" eaLnBrk="0" hangingPunct="0">
              <a:defRPr sz="2400">
                <a:solidFill>
                  <a:schemeClr val="tx1"/>
                </a:solidFill>
                <a:latin typeface="Times New Roman" pitchFamily="18" charset="0"/>
              </a:defRPr>
            </a:lvl2pPr>
            <a:lvl3pPr marL="1133282" indent="-226656" eaLnBrk="0" hangingPunct="0">
              <a:defRPr sz="2400">
                <a:solidFill>
                  <a:schemeClr val="tx1"/>
                </a:solidFill>
                <a:latin typeface="Times New Roman" pitchFamily="18" charset="0"/>
              </a:defRPr>
            </a:lvl3pPr>
            <a:lvl4pPr marL="1586595" indent="-226656" eaLnBrk="0" hangingPunct="0">
              <a:defRPr sz="2400">
                <a:solidFill>
                  <a:schemeClr val="tx1"/>
                </a:solidFill>
                <a:latin typeface="Times New Roman" pitchFamily="18" charset="0"/>
              </a:defRPr>
            </a:lvl4pPr>
            <a:lvl5pPr marL="2039908" indent="-226656" eaLnBrk="0" hangingPunct="0">
              <a:defRPr sz="2400">
                <a:solidFill>
                  <a:schemeClr val="tx1"/>
                </a:solidFill>
                <a:latin typeface="Times New Roman" pitchFamily="18" charset="0"/>
              </a:defRPr>
            </a:lvl5pPr>
            <a:lvl6pPr marL="2493220" indent="-226656" eaLnBrk="0" fontAlgn="base" hangingPunct="0">
              <a:spcBef>
                <a:spcPct val="0"/>
              </a:spcBef>
              <a:spcAft>
                <a:spcPct val="0"/>
              </a:spcAft>
              <a:defRPr sz="2400">
                <a:solidFill>
                  <a:schemeClr val="tx1"/>
                </a:solidFill>
                <a:latin typeface="Times New Roman" pitchFamily="18" charset="0"/>
              </a:defRPr>
            </a:lvl6pPr>
            <a:lvl7pPr marL="2946533" indent="-226656" eaLnBrk="0" fontAlgn="base" hangingPunct="0">
              <a:spcBef>
                <a:spcPct val="0"/>
              </a:spcBef>
              <a:spcAft>
                <a:spcPct val="0"/>
              </a:spcAft>
              <a:defRPr sz="2400">
                <a:solidFill>
                  <a:schemeClr val="tx1"/>
                </a:solidFill>
                <a:latin typeface="Times New Roman" pitchFamily="18" charset="0"/>
              </a:defRPr>
            </a:lvl7pPr>
            <a:lvl8pPr marL="3399846" indent="-226656" eaLnBrk="0" fontAlgn="base" hangingPunct="0">
              <a:spcBef>
                <a:spcPct val="0"/>
              </a:spcBef>
              <a:spcAft>
                <a:spcPct val="0"/>
              </a:spcAft>
              <a:defRPr sz="2400">
                <a:solidFill>
                  <a:schemeClr val="tx1"/>
                </a:solidFill>
                <a:latin typeface="Times New Roman" pitchFamily="18" charset="0"/>
              </a:defRPr>
            </a:lvl8pPr>
            <a:lvl9pPr marL="3853159" indent="-226656" eaLnBrk="0" fontAlgn="base" hangingPunct="0">
              <a:spcBef>
                <a:spcPct val="0"/>
              </a:spcBef>
              <a:spcAft>
                <a:spcPct val="0"/>
              </a:spcAft>
              <a:defRPr sz="2400">
                <a:solidFill>
                  <a:schemeClr val="tx1"/>
                </a:solidFill>
                <a:latin typeface="Times New Roman" pitchFamily="18" charset="0"/>
              </a:defRPr>
            </a:lvl9pPr>
          </a:lstStyle>
          <a:p>
            <a:pPr eaLnBrk="1" hangingPunct="1">
              <a:defRPr/>
            </a:pPr>
            <a:endParaRPr lang="en-GB" sz="1000" dirty="0"/>
          </a:p>
        </p:txBody>
      </p:sp>
      <p:sp>
        <p:nvSpPr>
          <p:cNvPr id="10" name="Rectangle 3"/>
          <p:cNvSpPr>
            <a:spLocks noGrp="1" noChangeArrowheads="1"/>
          </p:cNvSpPr>
          <p:nvPr>
            <p:ph type="dt" sz="quarter" idx="1"/>
          </p:nvPr>
        </p:nvSpPr>
        <p:spPr bwMode="auto">
          <a:xfrm>
            <a:off x="3571040" y="60563"/>
            <a:ext cx="3124269" cy="472967"/>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defRPr sz="2400">
                <a:solidFill>
                  <a:schemeClr val="tx1"/>
                </a:solidFill>
                <a:latin typeface="Times New Roman" pitchFamily="18" charset="0"/>
              </a:defRPr>
            </a:lvl1pPr>
            <a:lvl2pPr marL="736633" indent="-283321" eaLnBrk="0" hangingPunct="0">
              <a:defRPr sz="2400">
                <a:solidFill>
                  <a:schemeClr val="tx1"/>
                </a:solidFill>
                <a:latin typeface="Times New Roman" pitchFamily="18" charset="0"/>
              </a:defRPr>
            </a:lvl2pPr>
            <a:lvl3pPr marL="1133282" indent="-226656" eaLnBrk="0" hangingPunct="0">
              <a:defRPr sz="2400">
                <a:solidFill>
                  <a:schemeClr val="tx1"/>
                </a:solidFill>
                <a:latin typeface="Times New Roman" pitchFamily="18" charset="0"/>
              </a:defRPr>
            </a:lvl3pPr>
            <a:lvl4pPr marL="1586595" indent="-226656" eaLnBrk="0" hangingPunct="0">
              <a:defRPr sz="2400">
                <a:solidFill>
                  <a:schemeClr val="tx1"/>
                </a:solidFill>
                <a:latin typeface="Times New Roman" pitchFamily="18" charset="0"/>
              </a:defRPr>
            </a:lvl4pPr>
            <a:lvl5pPr marL="2039908" indent="-226656" eaLnBrk="0" hangingPunct="0">
              <a:defRPr sz="2400">
                <a:solidFill>
                  <a:schemeClr val="tx1"/>
                </a:solidFill>
                <a:latin typeface="Times New Roman" pitchFamily="18" charset="0"/>
              </a:defRPr>
            </a:lvl5pPr>
            <a:lvl6pPr marL="2493220" indent="-226656" eaLnBrk="0" fontAlgn="base" hangingPunct="0">
              <a:spcBef>
                <a:spcPct val="0"/>
              </a:spcBef>
              <a:spcAft>
                <a:spcPct val="0"/>
              </a:spcAft>
              <a:defRPr sz="2400">
                <a:solidFill>
                  <a:schemeClr val="tx1"/>
                </a:solidFill>
                <a:latin typeface="Times New Roman" pitchFamily="18" charset="0"/>
              </a:defRPr>
            </a:lvl6pPr>
            <a:lvl7pPr marL="2946533" indent="-226656" eaLnBrk="0" fontAlgn="base" hangingPunct="0">
              <a:spcBef>
                <a:spcPct val="0"/>
              </a:spcBef>
              <a:spcAft>
                <a:spcPct val="0"/>
              </a:spcAft>
              <a:defRPr sz="2400">
                <a:solidFill>
                  <a:schemeClr val="tx1"/>
                </a:solidFill>
                <a:latin typeface="Times New Roman" pitchFamily="18" charset="0"/>
              </a:defRPr>
            </a:lvl7pPr>
            <a:lvl8pPr marL="3399846" indent="-226656" eaLnBrk="0" fontAlgn="base" hangingPunct="0">
              <a:spcBef>
                <a:spcPct val="0"/>
              </a:spcBef>
              <a:spcAft>
                <a:spcPct val="0"/>
              </a:spcAft>
              <a:defRPr sz="2400">
                <a:solidFill>
                  <a:schemeClr val="tx1"/>
                </a:solidFill>
                <a:latin typeface="Times New Roman" pitchFamily="18" charset="0"/>
              </a:defRPr>
            </a:lvl8pPr>
            <a:lvl9pPr marL="3853159" indent="-226656" eaLnBrk="0" fontAlgn="base" hangingPunct="0">
              <a:spcBef>
                <a:spcPct val="0"/>
              </a:spcBef>
              <a:spcAft>
                <a:spcPct val="0"/>
              </a:spcAft>
              <a:defRPr sz="2400">
                <a:solidFill>
                  <a:schemeClr val="tx1"/>
                </a:solidFill>
                <a:latin typeface="Times New Roman" pitchFamily="18" charset="0"/>
              </a:defRPr>
            </a:lvl9pPr>
          </a:lstStyle>
          <a:p>
            <a:pPr eaLnBrk="1" hangingPunct="1">
              <a:defRPr/>
            </a:pPr>
            <a:endParaRPr lang="en-GB" sz="1000"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700DBABA-A35C-4D2D-8DC7-86E0B5AC0ECA}" type="slidenum">
              <a:rPr lang="en-GB" smtClean="0"/>
              <a:t>14</a:t>
            </a:fld>
            <a:endParaRPr lang="en-GB"/>
          </a:p>
        </p:txBody>
      </p:sp>
    </p:spTree>
    <p:extLst>
      <p:ext uri="{BB962C8B-B14F-4D97-AF65-F5344CB8AC3E}">
        <p14:creationId xmlns:p14="http://schemas.microsoft.com/office/powerpoint/2010/main" val="37285794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700DBABA-A35C-4D2D-8DC7-86E0B5AC0ECA}" type="slidenum">
              <a:rPr lang="en-GB" smtClean="0"/>
              <a:t>15</a:t>
            </a:fld>
            <a:endParaRPr lang="en-GB"/>
          </a:p>
        </p:txBody>
      </p:sp>
    </p:spTree>
    <p:extLst>
      <p:ext uri="{BB962C8B-B14F-4D97-AF65-F5344CB8AC3E}">
        <p14:creationId xmlns:p14="http://schemas.microsoft.com/office/powerpoint/2010/main" val="7551952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Rectangle 6"/>
          <p:cNvSpPr txBox="1">
            <a:spLocks noGrp="1" noChangeAspect="1" noChangeArrowheads="1"/>
          </p:cNvSpPr>
          <p:nvPr/>
        </p:nvSpPr>
        <p:spPr bwMode="auto">
          <a:xfrm>
            <a:off x="755594" y="8742683"/>
            <a:ext cx="3509903" cy="337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92803" tIns="46401" rIns="92803" bIns="46401" anchor="b"/>
          <a:lstStyle>
            <a:lvl1pPr eaLnBrk="0" hangingPunct="0">
              <a:defRPr sz="2400">
                <a:solidFill>
                  <a:schemeClr val="tx1"/>
                </a:solidFill>
                <a:latin typeface="Times New Roman" pitchFamily="18" charset="0"/>
                <a:cs typeface="Arial" pitchFamily="34" charset="0"/>
              </a:defRPr>
            </a:lvl1pPr>
            <a:lvl2pPr marL="742950" indent="-285750" eaLnBrk="0" hangingPunct="0">
              <a:defRPr sz="2400">
                <a:solidFill>
                  <a:schemeClr val="tx1"/>
                </a:solidFill>
                <a:latin typeface="Times New Roman" pitchFamily="18" charset="0"/>
                <a:cs typeface="Arial" pitchFamily="34" charset="0"/>
              </a:defRPr>
            </a:lvl2pPr>
            <a:lvl3pPr marL="1143000" indent="-228600" eaLnBrk="0" hangingPunct="0">
              <a:defRPr sz="2400">
                <a:solidFill>
                  <a:schemeClr val="tx1"/>
                </a:solidFill>
                <a:latin typeface="Times New Roman" pitchFamily="18" charset="0"/>
                <a:cs typeface="Arial" pitchFamily="34" charset="0"/>
              </a:defRPr>
            </a:lvl3pPr>
            <a:lvl4pPr marL="1600200" indent="-228600" eaLnBrk="0" hangingPunct="0">
              <a:defRPr sz="2400">
                <a:solidFill>
                  <a:schemeClr val="tx1"/>
                </a:solidFill>
                <a:latin typeface="Times New Roman" pitchFamily="18" charset="0"/>
                <a:cs typeface="Arial" pitchFamily="34" charset="0"/>
              </a:defRPr>
            </a:lvl4pPr>
            <a:lvl5pPr marL="2057400" indent="-228600" eaLnBrk="0" hangingPunct="0">
              <a:defRPr sz="2400">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pitchFamily="34" charset="0"/>
              </a:defRPr>
            </a:lvl9pPr>
          </a:lstStyle>
          <a:p>
            <a:r>
              <a:rPr kumimoji="1" lang="en-GB" sz="900" dirty="0"/>
              <a:t>IAEA Training in Emergency Preparedness and Response</a:t>
            </a:r>
          </a:p>
        </p:txBody>
      </p:sp>
      <p:sp>
        <p:nvSpPr>
          <p:cNvPr id="57348" name="Rectangle 7"/>
          <p:cNvSpPr txBox="1">
            <a:spLocks noGrp="1" noChangeArrowheads="1"/>
          </p:cNvSpPr>
          <p:nvPr/>
        </p:nvSpPr>
        <p:spPr bwMode="auto">
          <a:xfrm>
            <a:off x="6021232" y="8723937"/>
            <a:ext cx="438934" cy="338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92803" tIns="46401" rIns="92803" bIns="46401" anchor="b"/>
          <a:lstStyle>
            <a:lvl1pPr eaLnBrk="0" hangingPunct="0">
              <a:defRPr sz="2400">
                <a:solidFill>
                  <a:schemeClr val="tx1"/>
                </a:solidFill>
                <a:latin typeface="Times New Roman" pitchFamily="18" charset="0"/>
                <a:cs typeface="Arial" pitchFamily="34" charset="0"/>
              </a:defRPr>
            </a:lvl1pPr>
            <a:lvl2pPr marL="742950" indent="-285750" eaLnBrk="0" hangingPunct="0">
              <a:defRPr sz="2400">
                <a:solidFill>
                  <a:schemeClr val="tx1"/>
                </a:solidFill>
                <a:latin typeface="Times New Roman" pitchFamily="18" charset="0"/>
                <a:cs typeface="Arial" pitchFamily="34" charset="0"/>
              </a:defRPr>
            </a:lvl2pPr>
            <a:lvl3pPr marL="1143000" indent="-228600" eaLnBrk="0" hangingPunct="0">
              <a:defRPr sz="2400">
                <a:solidFill>
                  <a:schemeClr val="tx1"/>
                </a:solidFill>
                <a:latin typeface="Times New Roman" pitchFamily="18" charset="0"/>
                <a:cs typeface="Arial" pitchFamily="34" charset="0"/>
              </a:defRPr>
            </a:lvl3pPr>
            <a:lvl4pPr marL="1600200" indent="-228600" eaLnBrk="0" hangingPunct="0">
              <a:defRPr sz="2400">
                <a:solidFill>
                  <a:schemeClr val="tx1"/>
                </a:solidFill>
                <a:latin typeface="Times New Roman" pitchFamily="18" charset="0"/>
                <a:cs typeface="Arial" pitchFamily="34" charset="0"/>
              </a:defRPr>
            </a:lvl4pPr>
            <a:lvl5pPr marL="2057400" indent="-228600" eaLnBrk="0" hangingPunct="0">
              <a:defRPr sz="2400">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pitchFamily="34" charset="0"/>
              </a:defRPr>
            </a:lvl9pPr>
          </a:lstStyle>
          <a:p>
            <a:pPr algn="r"/>
            <a:fld id="{F8ACEDB2-91B7-4147-B664-6B1144C25D4A}" type="slidenum">
              <a:rPr kumimoji="1" lang="en-GB" sz="900"/>
              <a:pPr algn="r"/>
              <a:t>16</a:t>
            </a:fld>
            <a:endParaRPr kumimoji="1" lang="en-GB" sz="900" dirty="0"/>
          </a:p>
        </p:txBody>
      </p:sp>
      <p:sp>
        <p:nvSpPr>
          <p:cNvPr id="57349" name="Заметки 1"/>
          <p:cNvSpPr>
            <a:spLocks noGrp="1"/>
          </p:cNvSpPr>
          <p:nvPr/>
        </p:nvSpPr>
        <p:spPr bwMode="auto">
          <a:xfrm>
            <a:off x="816731" y="4291312"/>
            <a:ext cx="5597973" cy="44340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140" tIns="44570" rIns="89140" bIns="44570"/>
          <a:lstStyle/>
          <a:p>
            <a:pPr algn="just" eaLnBrk="0" hangingPunct="0">
              <a:spcBef>
                <a:spcPct val="30000"/>
              </a:spcBef>
            </a:pPr>
            <a:endParaRPr lang="ru-RU" dirty="0"/>
          </a:p>
        </p:txBody>
      </p:sp>
      <p:sp>
        <p:nvSpPr>
          <p:cNvPr id="57350" name="Notes Placeholder 2"/>
          <p:cNvSpPr>
            <a:spLocks noGrp="1"/>
          </p:cNvSpPr>
          <p:nvPr>
            <p:ph type="body" idx="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just" defTabSz="928871">
              <a:spcBef>
                <a:spcPct val="0"/>
              </a:spcBef>
            </a:pPr>
            <a:endParaRPr lang="en-US" sz="900" dirty="0">
              <a:solidFill>
                <a:srgbClr val="000000"/>
              </a:solidFill>
              <a:latin typeface="Times New Roman" pitchFamily="18" charset="0"/>
              <a:cs typeface="Times New Roman" pitchFamily="18" charset="0"/>
            </a:endParaRPr>
          </a:p>
        </p:txBody>
      </p:sp>
      <p:sp>
        <p:nvSpPr>
          <p:cNvPr id="10" name="Rectangle 2"/>
          <p:cNvSpPr>
            <a:spLocks noGrp="1" noChangeArrowheads="1"/>
          </p:cNvSpPr>
          <p:nvPr>
            <p:ph type="hdr" sz="quarter"/>
          </p:nvPr>
        </p:nvSpPr>
        <p:spPr bwMode="auto">
          <a:xfrm>
            <a:off x="768134" y="60563"/>
            <a:ext cx="2643009" cy="472967"/>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defRPr sz="2400">
                <a:solidFill>
                  <a:schemeClr val="tx1"/>
                </a:solidFill>
                <a:latin typeface="Times New Roman" pitchFamily="18" charset="0"/>
              </a:defRPr>
            </a:lvl1pPr>
            <a:lvl2pPr marL="736625" indent="-283317" eaLnBrk="0" hangingPunct="0">
              <a:defRPr sz="2400">
                <a:solidFill>
                  <a:schemeClr val="tx1"/>
                </a:solidFill>
                <a:latin typeface="Times New Roman" pitchFamily="18" charset="0"/>
              </a:defRPr>
            </a:lvl2pPr>
            <a:lvl3pPr marL="1133269" indent="-226653" eaLnBrk="0" hangingPunct="0">
              <a:defRPr sz="2400">
                <a:solidFill>
                  <a:schemeClr val="tx1"/>
                </a:solidFill>
                <a:latin typeface="Times New Roman" pitchFamily="18" charset="0"/>
              </a:defRPr>
            </a:lvl3pPr>
            <a:lvl4pPr marL="1586576" indent="-226653" eaLnBrk="0" hangingPunct="0">
              <a:defRPr sz="2400">
                <a:solidFill>
                  <a:schemeClr val="tx1"/>
                </a:solidFill>
                <a:latin typeface="Times New Roman" pitchFamily="18" charset="0"/>
              </a:defRPr>
            </a:lvl4pPr>
            <a:lvl5pPr marL="2039883" indent="-226653" eaLnBrk="0" hangingPunct="0">
              <a:defRPr sz="2400">
                <a:solidFill>
                  <a:schemeClr val="tx1"/>
                </a:solidFill>
                <a:latin typeface="Times New Roman" pitchFamily="18" charset="0"/>
              </a:defRPr>
            </a:lvl5pPr>
            <a:lvl6pPr marL="2493191" indent="-226653" eaLnBrk="0" fontAlgn="base" hangingPunct="0">
              <a:spcBef>
                <a:spcPct val="0"/>
              </a:spcBef>
              <a:spcAft>
                <a:spcPct val="0"/>
              </a:spcAft>
              <a:defRPr sz="2400">
                <a:solidFill>
                  <a:schemeClr val="tx1"/>
                </a:solidFill>
                <a:latin typeface="Times New Roman" pitchFamily="18" charset="0"/>
              </a:defRPr>
            </a:lvl6pPr>
            <a:lvl7pPr marL="2946498" indent="-226653" eaLnBrk="0" fontAlgn="base" hangingPunct="0">
              <a:spcBef>
                <a:spcPct val="0"/>
              </a:spcBef>
              <a:spcAft>
                <a:spcPct val="0"/>
              </a:spcAft>
              <a:defRPr sz="2400">
                <a:solidFill>
                  <a:schemeClr val="tx1"/>
                </a:solidFill>
                <a:latin typeface="Times New Roman" pitchFamily="18" charset="0"/>
              </a:defRPr>
            </a:lvl7pPr>
            <a:lvl8pPr marL="3399806" indent="-226653" eaLnBrk="0" fontAlgn="base" hangingPunct="0">
              <a:spcBef>
                <a:spcPct val="0"/>
              </a:spcBef>
              <a:spcAft>
                <a:spcPct val="0"/>
              </a:spcAft>
              <a:defRPr sz="2400">
                <a:solidFill>
                  <a:schemeClr val="tx1"/>
                </a:solidFill>
                <a:latin typeface="Times New Roman" pitchFamily="18" charset="0"/>
              </a:defRPr>
            </a:lvl8pPr>
            <a:lvl9pPr marL="3853113" indent="-226653" eaLnBrk="0" fontAlgn="base" hangingPunct="0">
              <a:spcBef>
                <a:spcPct val="0"/>
              </a:spcBef>
              <a:spcAft>
                <a:spcPct val="0"/>
              </a:spcAft>
              <a:defRPr sz="2400">
                <a:solidFill>
                  <a:schemeClr val="tx1"/>
                </a:solidFill>
                <a:latin typeface="Times New Roman" pitchFamily="18" charset="0"/>
              </a:defRPr>
            </a:lvl9pPr>
          </a:lstStyle>
          <a:p>
            <a:pPr eaLnBrk="1" hangingPunct="1">
              <a:defRPr/>
            </a:pPr>
            <a:endParaRPr lang="en-GB" sz="900" dirty="0"/>
          </a:p>
        </p:txBody>
      </p:sp>
      <p:sp>
        <p:nvSpPr>
          <p:cNvPr id="57352" name="Rectangle 3"/>
          <p:cNvSpPr>
            <a:spLocks noGrp="1" noChangeArrowheads="1"/>
          </p:cNvSpPr>
          <p:nvPr>
            <p:ph type="dt" sz="quarter" idx="1"/>
          </p:nvPr>
        </p:nvSpPr>
        <p:spPr bwMode="auto">
          <a:xfrm>
            <a:off x="3571040" y="60563"/>
            <a:ext cx="3124269" cy="47296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defRPr sz="2300">
                <a:solidFill>
                  <a:schemeClr val="tx1"/>
                </a:solidFill>
                <a:latin typeface="Times New Roman" pitchFamily="18" charset="0"/>
                <a:cs typeface="Arial" pitchFamily="34" charset="0"/>
              </a:defRPr>
            </a:lvl1pPr>
            <a:lvl2pPr marL="698893" indent="-268805" eaLnBrk="0" hangingPunct="0">
              <a:defRPr sz="2300">
                <a:solidFill>
                  <a:schemeClr val="tx1"/>
                </a:solidFill>
                <a:latin typeface="Times New Roman" pitchFamily="18" charset="0"/>
                <a:cs typeface="Arial" pitchFamily="34" charset="0"/>
              </a:defRPr>
            </a:lvl2pPr>
            <a:lvl3pPr marL="1075220" indent="-215044" eaLnBrk="0" hangingPunct="0">
              <a:defRPr sz="2300">
                <a:solidFill>
                  <a:schemeClr val="tx1"/>
                </a:solidFill>
                <a:latin typeface="Times New Roman" pitchFamily="18" charset="0"/>
                <a:cs typeface="Arial" pitchFamily="34" charset="0"/>
              </a:defRPr>
            </a:lvl3pPr>
            <a:lvl4pPr marL="1505308" indent="-215044" eaLnBrk="0" hangingPunct="0">
              <a:defRPr sz="2300">
                <a:solidFill>
                  <a:schemeClr val="tx1"/>
                </a:solidFill>
                <a:latin typeface="Times New Roman" pitchFamily="18" charset="0"/>
                <a:cs typeface="Arial" pitchFamily="34" charset="0"/>
              </a:defRPr>
            </a:lvl4pPr>
            <a:lvl5pPr marL="1935396" indent="-215044" eaLnBrk="0" hangingPunct="0">
              <a:defRPr sz="2300">
                <a:solidFill>
                  <a:schemeClr val="tx1"/>
                </a:solidFill>
                <a:latin typeface="Times New Roman" pitchFamily="18" charset="0"/>
                <a:cs typeface="Arial" pitchFamily="34" charset="0"/>
              </a:defRPr>
            </a:lvl5pPr>
            <a:lvl6pPr marL="2365484" indent="-215044" eaLnBrk="0" fontAlgn="base" hangingPunct="0">
              <a:spcBef>
                <a:spcPct val="0"/>
              </a:spcBef>
              <a:spcAft>
                <a:spcPct val="0"/>
              </a:spcAft>
              <a:defRPr sz="2300">
                <a:solidFill>
                  <a:schemeClr val="tx1"/>
                </a:solidFill>
                <a:latin typeface="Times New Roman" pitchFamily="18" charset="0"/>
                <a:cs typeface="Arial" pitchFamily="34" charset="0"/>
              </a:defRPr>
            </a:lvl6pPr>
            <a:lvl7pPr marL="2795572" indent="-215044" eaLnBrk="0" fontAlgn="base" hangingPunct="0">
              <a:spcBef>
                <a:spcPct val="0"/>
              </a:spcBef>
              <a:spcAft>
                <a:spcPct val="0"/>
              </a:spcAft>
              <a:defRPr sz="2300">
                <a:solidFill>
                  <a:schemeClr val="tx1"/>
                </a:solidFill>
                <a:latin typeface="Times New Roman" pitchFamily="18" charset="0"/>
                <a:cs typeface="Arial" pitchFamily="34" charset="0"/>
              </a:defRPr>
            </a:lvl7pPr>
            <a:lvl8pPr marL="3225660" indent="-215044" eaLnBrk="0" fontAlgn="base" hangingPunct="0">
              <a:spcBef>
                <a:spcPct val="0"/>
              </a:spcBef>
              <a:spcAft>
                <a:spcPct val="0"/>
              </a:spcAft>
              <a:defRPr sz="2300">
                <a:solidFill>
                  <a:schemeClr val="tx1"/>
                </a:solidFill>
                <a:latin typeface="Times New Roman" pitchFamily="18" charset="0"/>
                <a:cs typeface="Arial" pitchFamily="34" charset="0"/>
              </a:defRPr>
            </a:lvl8pPr>
            <a:lvl9pPr marL="3655748" indent="-215044" eaLnBrk="0" fontAlgn="base" hangingPunct="0">
              <a:spcBef>
                <a:spcPct val="0"/>
              </a:spcBef>
              <a:spcAft>
                <a:spcPct val="0"/>
              </a:spcAft>
              <a:defRPr sz="2300">
                <a:solidFill>
                  <a:schemeClr val="tx1"/>
                </a:solidFill>
                <a:latin typeface="Times New Roman" pitchFamily="18" charset="0"/>
                <a:cs typeface="Arial" pitchFamily="34" charset="0"/>
              </a:defRPr>
            </a:lvl9pPr>
          </a:lstStyle>
          <a:p>
            <a:pPr eaLnBrk="1" hangingPunct="1"/>
            <a:endParaRPr lang="en-GB" sz="900" dirty="0">
              <a:cs typeface="Times New Roman" pitchFamily="18"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6"/>
          <p:cNvSpPr txBox="1">
            <a:spLocks noGrp="1" noChangeAspect="1" noChangeArrowheads="1"/>
          </p:cNvSpPr>
          <p:nvPr/>
        </p:nvSpPr>
        <p:spPr bwMode="auto">
          <a:xfrm>
            <a:off x="753455" y="8743609"/>
            <a:ext cx="3511752" cy="3388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89904" tIns="44952" rIns="89904" bIns="44952" anchor="b"/>
          <a:lstStyle>
            <a:lvl1pPr eaLnBrk="0" hangingPunct="0">
              <a:defRPr kumimoji="1" sz="1000">
                <a:solidFill>
                  <a:schemeClr val="tx1"/>
                </a:solidFill>
                <a:latin typeface="Arial" charset="0"/>
                <a:cs typeface="Arial" charset="0"/>
              </a:defRPr>
            </a:lvl1pPr>
            <a:lvl2pPr marL="742950" indent="-285750" eaLnBrk="0" hangingPunct="0">
              <a:defRPr kumimoji="1" sz="1000">
                <a:solidFill>
                  <a:schemeClr val="tx1"/>
                </a:solidFill>
                <a:latin typeface="Arial" charset="0"/>
                <a:cs typeface="Arial" charset="0"/>
              </a:defRPr>
            </a:lvl2pPr>
            <a:lvl3pPr marL="1143000" indent="-228600" eaLnBrk="0" hangingPunct="0">
              <a:defRPr kumimoji="1" sz="1000">
                <a:solidFill>
                  <a:schemeClr val="tx1"/>
                </a:solidFill>
                <a:latin typeface="Arial" charset="0"/>
                <a:cs typeface="Arial" charset="0"/>
              </a:defRPr>
            </a:lvl3pPr>
            <a:lvl4pPr marL="1600200" indent="-228600" eaLnBrk="0" hangingPunct="0">
              <a:defRPr kumimoji="1" sz="1000">
                <a:solidFill>
                  <a:schemeClr val="tx1"/>
                </a:solidFill>
                <a:latin typeface="Arial" charset="0"/>
                <a:cs typeface="Arial" charset="0"/>
              </a:defRPr>
            </a:lvl4pPr>
            <a:lvl5pPr marL="2057400" indent="-228600" eaLnBrk="0" hangingPunct="0">
              <a:defRPr kumimoji="1" sz="1000">
                <a:solidFill>
                  <a:schemeClr val="tx1"/>
                </a:solidFill>
                <a:latin typeface="Arial" charset="0"/>
                <a:cs typeface="Arial" charset="0"/>
              </a:defRPr>
            </a:lvl5pPr>
            <a:lvl6pPr marL="2514600" indent="-228600" algn="just" eaLnBrk="0" fontAlgn="base" hangingPunct="0">
              <a:lnSpc>
                <a:spcPct val="130000"/>
              </a:lnSpc>
              <a:spcBef>
                <a:spcPct val="0"/>
              </a:spcBef>
              <a:spcAft>
                <a:spcPct val="0"/>
              </a:spcAft>
              <a:defRPr kumimoji="1" sz="1000">
                <a:solidFill>
                  <a:schemeClr val="tx1"/>
                </a:solidFill>
                <a:latin typeface="Arial" charset="0"/>
                <a:cs typeface="Arial" charset="0"/>
              </a:defRPr>
            </a:lvl6pPr>
            <a:lvl7pPr marL="2971800" indent="-228600" algn="just" eaLnBrk="0" fontAlgn="base" hangingPunct="0">
              <a:lnSpc>
                <a:spcPct val="130000"/>
              </a:lnSpc>
              <a:spcBef>
                <a:spcPct val="0"/>
              </a:spcBef>
              <a:spcAft>
                <a:spcPct val="0"/>
              </a:spcAft>
              <a:defRPr kumimoji="1" sz="1000">
                <a:solidFill>
                  <a:schemeClr val="tx1"/>
                </a:solidFill>
                <a:latin typeface="Arial" charset="0"/>
                <a:cs typeface="Arial" charset="0"/>
              </a:defRPr>
            </a:lvl7pPr>
            <a:lvl8pPr marL="3429000" indent="-228600" algn="just" eaLnBrk="0" fontAlgn="base" hangingPunct="0">
              <a:lnSpc>
                <a:spcPct val="130000"/>
              </a:lnSpc>
              <a:spcBef>
                <a:spcPct val="0"/>
              </a:spcBef>
              <a:spcAft>
                <a:spcPct val="0"/>
              </a:spcAft>
              <a:defRPr kumimoji="1" sz="1000">
                <a:solidFill>
                  <a:schemeClr val="tx1"/>
                </a:solidFill>
                <a:latin typeface="Arial" charset="0"/>
                <a:cs typeface="Arial" charset="0"/>
              </a:defRPr>
            </a:lvl8pPr>
            <a:lvl9pPr marL="3886200" indent="-228600" algn="just" eaLnBrk="0" fontAlgn="base" hangingPunct="0">
              <a:lnSpc>
                <a:spcPct val="130000"/>
              </a:lnSpc>
              <a:spcBef>
                <a:spcPct val="0"/>
              </a:spcBef>
              <a:spcAft>
                <a:spcPct val="0"/>
              </a:spcAft>
              <a:defRPr kumimoji="1" sz="1000">
                <a:solidFill>
                  <a:schemeClr val="tx1"/>
                </a:solidFill>
                <a:latin typeface="Arial" charset="0"/>
                <a:cs typeface="Arial" charset="0"/>
              </a:defRPr>
            </a:lvl9pPr>
          </a:lstStyle>
          <a:p>
            <a:pPr algn="l">
              <a:lnSpc>
                <a:spcPct val="100000"/>
              </a:lnSpc>
            </a:pPr>
            <a:r>
              <a:rPr kumimoji="0" lang="en-GB">
                <a:latin typeface="Times New Roman" pitchFamily="18" charset="0"/>
              </a:rPr>
              <a:t>IAEA Training in Emergency Preparedness and Response</a:t>
            </a:r>
          </a:p>
        </p:txBody>
      </p:sp>
      <p:sp>
        <p:nvSpPr>
          <p:cNvPr id="69635" name="Rectangle 7"/>
          <p:cNvSpPr txBox="1">
            <a:spLocks noGrp="1" noChangeArrowheads="1"/>
          </p:cNvSpPr>
          <p:nvPr/>
        </p:nvSpPr>
        <p:spPr bwMode="auto">
          <a:xfrm>
            <a:off x="6021082" y="8724291"/>
            <a:ext cx="438969" cy="3388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89904" tIns="44952" rIns="89904" bIns="44952" anchor="b"/>
          <a:lstStyle>
            <a:lvl1pPr eaLnBrk="0" hangingPunct="0">
              <a:defRPr kumimoji="1" sz="1000">
                <a:solidFill>
                  <a:schemeClr val="tx1"/>
                </a:solidFill>
                <a:latin typeface="Arial" charset="0"/>
                <a:cs typeface="Arial" charset="0"/>
              </a:defRPr>
            </a:lvl1pPr>
            <a:lvl2pPr marL="742950" indent="-285750" eaLnBrk="0" hangingPunct="0">
              <a:defRPr kumimoji="1" sz="1000">
                <a:solidFill>
                  <a:schemeClr val="tx1"/>
                </a:solidFill>
                <a:latin typeface="Arial" charset="0"/>
                <a:cs typeface="Arial" charset="0"/>
              </a:defRPr>
            </a:lvl2pPr>
            <a:lvl3pPr marL="1143000" indent="-228600" eaLnBrk="0" hangingPunct="0">
              <a:defRPr kumimoji="1" sz="1000">
                <a:solidFill>
                  <a:schemeClr val="tx1"/>
                </a:solidFill>
                <a:latin typeface="Arial" charset="0"/>
                <a:cs typeface="Arial" charset="0"/>
              </a:defRPr>
            </a:lvl3pPr>
            <a:lvl4pPr marL="1600200" indent="-228600" eaLnBrk="0" hangingPunct="0">
              <a:defRPr kumimoji="1" sz="1000">
                <a:solidFill>
                  <a:schemeClr val="tx1"/>
                </a:solidFill>
                <a:latin typeface="Arial" charset="0"/>
                <a:cs typeface="Arial" charset="0"/>
              </a:defRPr>
            </a:lvl4pPr>
            <a:lvl5pPr marL="2057400" indent="-228600" eaLnBrk="0" hangingPunct="0">
              <a:defRPr kumimoji="1" sz="1000">
                <a:solidFill>
                  <a:schemeClr val="tx1"/>
                </a:solidFill>
                <a:latin typeface="Arial" charset="0"/>
                <a:cs typeface="Arial" charset="0"/>
              </a:defRPr>
            </a:lvl5pPr>
            <a:lvl6pPr marL="2514600" indent="-228600" algn="just" eaLnBrk="0" fontAlgn="base" hangingPunct="0">
              <a:lnSpc>
                <a:spcPct val="130000"/>
              </a:lnSpc>
              <a:spcBef>
                <a:spcPct val="0"/>
              </a:spcBef>
              <a:spcAft>
                <a:spcPct val="0"/>
              </a:spcAft>
              <a:defRPr kumimoji="1" sz="1000">
                <a:solidFill>
                  <a:schemeClr val="tx1"/>
                </a:solidFill>
                <a:latin typeface="Arial" charset="0"/>
                <a:cs typeface="Arial" charset="0"/>
              </a:defRPr>
            </a:lvl6pPr>
            <a:lvl7pPr marL="2971800" indent="-228600" algn="just" eaLnBrk="0" fontAlgn="base" hangingPunct="0">
              <a:lnSpc>
                <a:spcPct val="130000"/>
              </a:lnSpc>
              <a:spcBef>
                <a:spcPct val="0"/>
              </a:spcBef>
              <a:spcAft>
                <a:spcPct val="0"/>
              </a:spcAft>
              <a:defRPr kumimoji="1" sz="1000">
                <a:solidFill>
                  <a:schemeClr val="tx1"/>
                </a:solidFill>
                <a:latin typeface="Arial" charset="0"/>
                <a:cs typeface="Arial" charset="0"/>
              </a:defRPr>
            </a:lvl7pPr>
            <a:lvl8pPr marL="3429000" indent="-228600" algn="just" eaLnBrk="0" fontAlgn="base" hangingPunct="0">
              <a:lnSpc>
                <a:spcPct val="130000"/>
              </a:lnSpc>
              <a:spcBef>
                <a:spcPct val="0"/>
              </a:spcBef>
              <a:spcAft>
                <a:spcPct val="0"/>
              </a:spcAft>
              <a:defRPr kumimoji="1" sz="1000">
                <a:solidFill>
                  <a:schemeClr val="tx1"/>
                </a:solidFill>
                <a:latin typeface="Arial" charset="0"/>
                <a:cs typeface="Arial" charset="0"/>
              </a:defRPr>
            </a:lvl8pPr>
            <a:lvl9pPr marL="3886200" indent="-228600" algn="just" eaLnBrk="0" fontAlgn="base" hangingPunct="0">
              <a:lnSpc>
                <a:spcPct val="130000"/>
              </a:lnSpc>
              <a:spcBef>
                <a:spcPct val="0"/>
              </a:spcBef>
              <a:spcAft>
                <a:spcPct val="0"/>
              </a:spcAft>
              <a:defRPr kumimoji="1" sz="1000">
                <a:solidFill>
                  <a:schemeClr val="tx1"/>
                </a:solidFill>
                <a:latin typeface="Arial" charset="0"/>
                <a:cs typeface="Arial" charset="0"/>
              </a:defRPr>
            </a:lvl9pPr>
          </a:lstStyle>
          <a:p>
            <a:pPr algn="r">
              <a:lnSpc>
                <a:spcPct val="100000"/>
              </a:lnSpc>
            </a:pPr>
            <a:fld id="{22C509FA-CD65-4357-B83A-BC8D3F4F31E3}" type="slidenum">
              <a:rPr kumimoji="0" lang="en-GB">
                <a:latin typeface="Times New Roman" pitchFamily="18" charset="0"/>
              </a:rPr>
              <a:pPr algn="r">
                <a:lnSpc>
                  <a:spcPct val="100000"/>
                </a:lnSpc>
              </a:pPr>
              <a:t>17</a:t>
            </a:fld>
            <a:endParaRPr kumimoji="0" lang="en-GB">
              <a:latin typeface="Times New Roman" pitchFamily="18" charset="0"/>
            </a:endParaRPr>
          </a:p>
        </p:txBody>
      </p:sp>
      <p:sp>
        <p:nvSpPr>
          <p:cNvPr id="69636" name="Rectangle 4"/>
          <p:cNvSpPr>
            <a:spLocks noGrp="1" noRot="1" noChangeAspect="1" noChangeArrowheads="1" noTextEdit="1"/>
          </p:cNvSpPr>
          <p:nvPr>
            <p:ph type="sldImg"/>
          </p:nvPr>
        </p:nvSpPr>
        <p:spPr>
          <a:xfrm>
            <a:off x="1182688" y="698500"/>
            <a:ext cx="4645025" cy="3484563"/>
          </a:xfrm>
          <a:ln/>
        </p:spPr>
      </p:sp>
      <p:sp>
        <p:nvSpPr>
          <p:cNvPr id="69637" name="Rectangle 5"/>
          <p:cNvSpPr>
            <a:spLocks noGrp="1" noChangeArrowheads="1"/>
          </p:cNvSpPr>
          <p:nvPr>
            <p:ph type="body" idx="1"/>
          </p:nvPr>
        </p:nvSpPr>
        <p:spPr>
          <a:xfrm>
            <a:off x="933628" y="4414899"/>
            <a:ext cx="5143144" cy="4183082"/>
          </a:xfrm>
          <a:noFill/>
          <a:extLst>
            <a:ext uri="{91240B29-F687-4F45-9708-019B960494DF}">
              <a14:hiddenLine xmlns:a14="http://schemas.microsoft.com/office/drawing/2010/main" w="9525">
                <a:solidFill>
                  <a:schemeClr val="tx1"/>
                </a:solidFill>
                <a:miter lim="800000"/>
                <a:headEnd type="none" w="sm" len="sm"/>
                <a:tailEnd type="none" w="sm" len="sm"/>
              </a14:hiddenLine>
            </a:ext>
          </a:extLst>
        </p:spPr>
        <p:txBody>
          <a:bodyPr lIns="93965" tIns="46983" rIns="93965" bIns="46983"/>
          <a:lstStyle/>
          <a:p>
            <a:endParaRPr lang="en-US" smtClean="0"/>
          </a:p>
        </p:txBody>
      </p:sp>
      <p:sp>
        <p:nvSpPr>
          <p:cNvPr id="69638" name="Rectangle 2"/>
          <p:cNvSpPr txBox="1">
            <a:spLocks noGrp="1" noChangeArrowheads="1"/>
          </p:cNvSpPr>
          <p:nvPr/>
        </p:nvSpPr>
        <p:spPr bwMode="auto">
          <a:xfrm>
            <a:off x="753454" y="142656"/>
            <a:ext cx="2594503" cy="465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89904" tIns="44952" rIns="89904" bIns="44952"/>
          <a:lstStyle>
            <a:lvl1pPr eaLnBrk="0" hangingPunct="0">
              <a:defRPr kumimoji="1" sz="1000">
                <a:solidFill>
                  <a:schemeClr val="tx1"/>
                </a:solidFill>
                <a:latin typeface="Arial" charset="0"/>
                <a:cs typeface="Arial" charset="0"/>
              </a:defRPr>
            </a:lvl1pPr>
            <a:lvl2pPr marL="742950" indent="-285750" eaLnBrk="0" hangingPunct="0">
              <a:defRPr kumimoji="1" sz="1000">
                <a:solidFill>
                  <a:schemeClr val="tx1"/>
                </a:solidFill>
                <a:latin typeface="Arial" charset="0"/>
                <a:cs typeface="Arial" charset="0"/>
              </a:defRPr>
            </a:lvl2pPr>
            <a:lvl3pPr marL="1143000" indent="-228600" eaLnBrk="0" hangingPunct="0">
              <a:defRPr kumimoji="1" sz="1000">
                <a:solidFill>
                  <a:schemeClr val="tx1"/>
                </a:solidFill>
                <a:latin typeface="Arial" charset="0"/>
                <a:cs typeface="Arial" charset="0"/>
              </a:defRPr>
            </a:lvl3pPr>
            <a:lvl4pPr marL="1600200" indent="-228600" eaLnBrk="0" hangingPunct="0">
              <a:defRPr kumimoji="1" sz="1000">
                <a:solidFill>
                  <a:schemeClr val="tx1"/>
                </a:solidFill>
                <a:latin typeface="Arial" charset="0"/>
                <a:cs typeface="Arial" charset="0"/>
              </a:defRPr>
            </a:lvl4pPr>
            <a:lvl5pPr marL="2057400" indent="-228600" eaLnBrk="0" hangingPunct="0">
              <a:defRPr kumimoji="1" sz="1000">
                <a:solidFill>
                  <a:schemeClr val="tx1"/>
                </a:solidFill>
                <a:latin typeface="Arial" charset="0"/>
                <a:cs typeface="Arial" charset="0"/>
              </a:defRPr>
            </a:lvl5pPr>
            <a:lvl6pPr marL="2514600" indent="-228600" algn="just" eaLnBrk="0" fontAlgn="base" hangingPunct="0">
              <a:lnSpc>
                <a:spcPct val="130000"/>
              </a:lnSpc>
              <a:spcBef>
                <a:spcPct val="0"/>
              </a:spcBef>
              <a:spcAft>
                <a:spcPct val="0"/>
              </a:spcAft>
              <a:defRPr kumimoji="1" sz="1000">
                <a:solidFill>
                  <a:schemeClr val="tx1"/>
                </a:solidFill>
                <a:latin typeface="Arial" charset="0"/>
                <a:cs typeface="Arial" charset="0"/>
              </a:defRPr>
            </a:lvl6pPr>
            <a:lvl7pPr marL="2971800" indent="-228600" algn="just" eaLnBrk="0" fontAlgn="base" hangingPunct="0">
              <a:lnSpc>
                <a:spcPct val="130000"/>
              </a:lnSpc>
              <a:spcBef>
                <a:spcPct val="0"/>
              </a:spcBef>
              <a:spcAft>
                <a:spcPct val="0"/>
              </a:spcAft>
              <a:defRPr kumimoji="1" sz="1000">
                <a:solidFill>
                  <a:schemeClr val="tx1"/>
                </a:solidFill>
                <a:latin typeface="Arial" charset="0"/>
                <a:cs typeface="Arial" charset="0"/>
              </a:defRPr>
            </a:lvl7pPr>
            <a:lvl8pPr marL="3429000" indent="-228600" algn="just" eaLnBrk="0" fontAlgn="base" hangingPunct="0">
              <a:lnSpc>
                <a:spcPct val="130000"/>
              </a:lnSpc>
              <a:spcBef>
                <a:spcPct val="0"/>
              </a:spcBef>
              <a:spcAft>
                <a:spcPct val="0"/>
              </a:spcAft>
              <a:defRPr kumimoji="1" sz="1000">
                <a:solidFill>
                  <a:schemeClr val="tx1"/>
                </a:solidFill>
                <a:latin typeface="Arial" charset="0"/>
                <a:cs typeface="Arial" charset="0"/>
              </a:defRPr>
            </a:lvl8pPr>
            <a:lvl9pPr marL="3886200" indent="-228600" algn="just" eaLnBrk="0" fontAlgn="base" hangingPunct="0">
              <a:lnSpc>
                <a:spcPct val="130000"/>
              </a:lnSpc>
              <a:spcBef>
                <a:spcPct val="0"/>
              </a:spcBef>
              <a:spcAft>
                <a:spcPct val="0"/>
              </a:spcAft>
              <a:defRPr kumimoji="1" sz="1000">
                <a:solidFill>
                  <a:schemeClr val="tx1"/>
                </a:solidFill>
                <a:latin typeface="Arial" charset="0"/>
                <a:cs typeface="Arial" charset="0"/>
              </a:defRPr>
            </a:lvl9pPr>
          </a:lstStyle>
          <a:p>
            <a:pPr algn="l">
              <a:lnSpc>
                <a:spcPct val="100000"/>
              </a:lnSpc>
            </a:pPr>
            <a:r>
              <a:rPr kumimoji="0" lang="en-GB">
                <a:latin typeface="Times New Roman" pitchFamily="18" charset="0"/>
              </a:rPr>
              <a:t>Workshop on Expanded Response in Nuclear Emergencies</a:t>
            </a:r>
          </a:p>
        </p:txBody>
      </p:sp>
      <p:sp>
        <p:nvSpPr>
          <p:cNvPr id="69639" name="Rectangle 3"/>
          <p:cNvSpPr txBox="1">
            <a:spLocks noGrp="1" noChangeArrowheads="1"/>
          </p:cNvSpPr>
          <p:nvPr/>
        </p:nvSpPr>
        <p:spPr bwMode="auto">
          <a:xfrm>
            <a:off x="3505201" y="142656"/>
            <a:ext cx="3066231" cy="465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89904" tIns="44952" rIns="89904" bIns="44952"/>
          <a:lstStyle>
            <a:lvl1pPr eaLnBrk="0" hangingPunct="0">
              <a:defRPr kumimoji="1" sz="1000">
                <a:solidFill>
                  <a:schemeClr val="tx1"/>
                </a:solidFill>
                <a:latin typeface="Arial" charset="0"/>
                <a:cs typeface="Arial" charset="0"/>
              </a:defRPr>
            </a:lvl1pPr>
            <a:lvl2pPr marL="742950" indent="-285750" eaLnBrk="0" hangingPunct="0">
              <a:defRPr kumimoji="1" sz="1000">
                <a:solidFill>
                  <a:schemeClr val="tx1"/>
                </a:solidFill>
                <a:latin typeface="Arial" charset="0"/>
                <a:cs typeface="Arial" charset="0"/>
              </a:defRPr>
            </a:lvl2pPr>
            <a:lvl3pPr marL="1143000" indent="-228600" eaLnBrk="0" hangingPunct="0">
              <a:defRPr kumimoji="1" sz="1000">
                <a:solidFill>
                  <a:schemeClr val="tx1"/>
                </a:solidFill>
                <a:latin typeface="Arial" charset="0"/>
                <a:cs typeface="Arial" charset="0"/>
              </a:defRPr>
            </a:lvl3pPr>
            <a:lvl4pPr marL="1600200" indent="-228600" eaLnBrk="0" hangingPunct="0">
              <a:defRPr kumimoji="1" sz="1000">
                <a:solidFill>
                  <a:schemeClr val="tx1"/>
                </a:solidFill>
                <a:latin typeface="Arial" charset="0"/>
                <a:cs typeface="Arial" charset="0"/>
              </a:defRPr>
            </a:lvl4pPr>
            <a:lvl5pPr marL="2057400" indent="-228600" eaLnBrk="0" hangingPunct="0">
              <a:defRPr kumimoji="1" sz="1000">
                <a:solidFill>
                  <a:schemeClr val="tx1"/>
                </a:solidFill>
                <a:latin typeface="Arial" charset="0"/>
                <a:cs typeface="Arial" charset="0"/>
              </a:defRPr>
            </a:lvl5pPr>
            <a:lvl6pPr marL="2514600" indent="-228600" algn="just" eaLnBrk="0" fontAlgn="base" hangingPunct="0">
              <a:lnSpc>
                <a:spcPct val="130000"/>
              </a:lnSpc>
              <a:spcBef>
                <a:spcPct val="0"/>
              </a:spcBef>
              <a:spcAft>
                <a:spcPct val="0"/>
              </a:spcAft>
              <a:defRPr kumimoji="1" sz="1000">
                <a:solidFill>
                  <a:schemeClr val="tx1"/>
                </a:solidFill>
                <a:latin typeface="Arial" charset="0"/>
                <a:cs typeface="Arial" charset="0"/>
              </a:defRPr>
            </a:lvl6pPr>
            <a:lvl7pPr marL="2971800" indent="-228600" algn="just" eaLnBrk="0" fontAlgn="base" hangingPunct="0">
              <a:lnSpc>
                <a:spcPct val="130000"/>
              </a:lnSpc>
              <a:spcBef>
                <a:spcPct val="0"/>
              </a:spcBef>
              <a:spcAft>
                <a:spcPct val="0"/>
              </a:spcAft>
              <a:defRPr kumimoji="1" sz="1000">
                <a:solidFill>
                  <a:schemeClr val="tx1"/>
                </a:solidFill>
                <a:latin typeface="Arial" charset="0"/>
                <a:cs typeface="Arial" charset="0"/>
              </a:defRPr>
            </a:lvl7pPr>
            <a:lvl8pPr marL="3429000" indent="-228600" algn="just" eaLnBrk="0" fontAlgn="base" hangingPunct="0">
              <a:lnSpc>
                <a:spcPct val="130000"/>
              </a:lnSpc>
              <a:spcBef>
                <a:spcPct val="0"/>
              </a:spcBef>
              <a:spcAft>
                <a:spcPct val="0"/>
              </a:spcAft>
              <a:defRPr kumimoji="1" sz="1000">
                <a:solidFill>
                  <a:schemeClr val="tx1"/>
                </a:solidFill>
                <a:latin typeface="Arial" charset="0"/>
                <a:cs typeface="Arial" charset="0"/>
              </a:defRPr>
            </a:lvl8pPr>
            <a:lvl9pPr marL="3886200" indent="-228600" algn="just" eaLnBrk="0" fontAlgn="base" hangingPunct="0">
              <a:lnSpc>
                <a:spcPct val="130000"/>
              </a:lnSpc>
              <a:spcBef>
                <a:spcPct val="0"/>
              </a:spcBef>
              <a:spcAft>
                <a:spcPct val="0"/>
              </a:spcAft>
              <a:defRPr kumimoji="1" sz="1000">
                <a:solidFill>
                  <a:schemeClr val="tx1"/>
                </a:solidFill>
                <a:latin typeface="Arial" charset="0"/>
                <a:cs typeface="Arial" charset="0"/>
              </a:defRPr>
            </a:lvl9pPr>
          </a:lstStyle>
          <a:p>
            <a:pPr algn="r">
              <a:lnSpc>
                <a:spcPct val="100000"/>
              </a:lnSpc>
            </a:pPr>
            <a:r>
              <a:rPr kumimoji="0" lang="en-US">
                <a:latin typeface="Times New Roman" pitchFamily="18" charset="0"/>
              </a:rPr>
              <a:t>Module L-ER-9. Sources and Pathways of Public Exposure in Emergency</a:t>
            </a:r>
            <a:endParaRPr kumimoji="0" lang="en-GB">
              <a:latin typeface="Times New Roman" pitchFamily="18"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spect="1" noChangeArrowheads="1" noTextEdit="1"/>
          </p:cNvSpPr>
          <p:nvPr>
            <p:ph type="sldImg"/>
          </p:nvPr>
        </p:nvSpPr>
        <p:spPr>
          <a:xfrm>
            <a:off x="1181100" y="696913"/>
            <a:ext cx="4648200" cy="3486150"/>
          </a:xfrm>
          <a:ln/>
        </p:spPr>
      </p:sp>
      <p:sp>
        <p:nvSpPr>
          <p:cNvPr id="58371" name="Rectangle 3"/>
          <p:cNvSpPr>
            <a:spLocks noGrp="1" noChangeArrowheads="1"/>
          </p:cNvSpPr>
          <p:nvPr>
            <p:ph type="body" idx="1"/>
          </p:nvPr>
        </p:nvSpPr>
        <p:spPr>
          <a:xfrm>
            <a:off x="935872" y="4415324"/>
            <a:ext cx="5138661" cy="4183164"/>
          </a:xfrm>
          <a:noFill/>
        </p:spPr>
        <p:txBody>
          <a:bodyPr/>
          <a:lstStyle/>
          <a:p>
            <a:pPr>
              <a:lnSpc>
                <a:spcPct val="120000"/>
              </a:lnSpc>
            </a:pPr>
            <a:endParaRPr lang="en-US" dirty="0" smtClean="0"/>
          </a:p>
        </p:txBody>
      </p:sp>
      <p:sp>
        <p:nvSpPr>
          <p:cNvPr id="58374" name="Rectangle 2"/>
          <p:cNvSpPr>
            <a:spLocks noGrp="1" noChangeArrowheads="1"/>
          </p:cNvSpPr>
          <p:nvPr>
            <p:ph type="hdr" sz="quarter"/>
          </p:nvPr>
        </p:nvSpPr>
        <p:spPr>
          <a:noFill/>
        </p:spPr>
        <p:txBody>
          <a:bodyPr/>
          <a:lstStyle>
            <a:lvl1pPr eaLnBrk="0" hangingPunct="0">
              <a:defRPr kumimoji="1" sz="1000">
                <a:solidFill>
                  <a:schemeClr val="tx1"/>
                </a:solidFill>
                <a:latin typeface="Arial" charset="0"/>
                <a:cs typeface="Arial" charset="0"/>
              </a:defRPr>
            </a:lvl1pPr>
            <a:lvl2pPr marL="709002" indent="-272693" eaLnBrk="0" hangingPunct="0">
              <a:defRPr kumimoji="1" sz="1000">
                <a:solidFill>
                  <a:schemeClr val="tx1"/>
                </a:solidFill>
                <a:latin typeface="Arial" charset="0"/>
                <a:cs typeface="Arial" charset="0"/>
              </a:defRPr>
            </a:lvl2pPr>
            <a:lvl3pPr marL="1090772" indent="-218155" eaLnBrk="0" hangingPunct="0">
              <a:defRPr kumimoji="1" sz="1000">
                <a:solidFill>
                  <a:schemeClr val="tx1"/>
                </a:solidFill>
                <a:latin typeface="Arial" charset="0"/>
                <a:cs typeface="Arial" charset="0"/>
              </a:defRPr>
            </a:lvl3pPr>
            <a:lvl4pPr marL="1527081" indent="-218155" eaLnBrk="0" hangingPunct="0">
              <a:defRPr kumimoji="1" sz="1000">
                <a:solidFill>
                  <a:schemeClr val="tx1"/>
                </a:solidFill>
                <a:latin typeface="Arial" charset="0"/>
                <a:cs typeface="Arial" charset="0"/>
              </a:defRPr>
            </a:lvl4pPr>
            <a:lvl5pPr marL="1963390" indent="-218155" eaLnBrk="0" hangingPunct="0">
              <a:defRPr kumimoji="1" sz="1000">
                <a:solidFill>
                  <a:schemeClr val="tx1"/>
                </a:solidFill>
                <a:latin typeface="Arial" charset="0"/>
                <a:cs typeface="Arial" charset="0"/>
              </a:defRPr>
            </a:lvl5pPr>
            <a:lvl6pPr marL="2399699" indent="-218155" eaLnBrk="0" fontAlgn="base" hangingPunct="0">
              <a:spcBef>
                <a:spcPct val="0"/>
              </a:spcBef>
              <a:spcAft>
                <a:spcPct val="0"/>
              </a:spcAft>
              <a:defRPr kumimoji="1" sz="1000">
                <a:solidFill>
                  <a:schemeClr val="tx1"/>
                </a:solidFill>
                <a:latin typeface="Arial" charset="0"/>
                <a:cs typeface="Arial" charset="0"/>
              </a:defRPr>
            </a:lvl6pPr>
            <a:lvl7pPr marL="2836008" indent="-218155" eaLnBrk="0" fontAlgn="base" hangingPunct="0">
              <a:spcBef>
                <a:spcPct val="0"/>
              </a:spcBef>
              <a:spcAft>
                <a:spcPct val="0"/>
              </a:spcAft>
              <a:defRPr kumimoji="1" sz="1000">
                <a:solidFill>
                  <a:schemeClr val="tx1"/>
                </a:solidFill>
                <a:latin typeface="Arial" charset="0"/>
                <a:cs typeface="Arial" charset="0"/>
              </a:defRPr>
            </a:lvl7pPr>
            <a:lvl8pPr marL="3272317" indent="-218155" eaLnBrk="0" fontAlgn="base" hangingPunct="0">
              <a:spcBef>
                <a:spcPct val="0"/>
              </a:spcBef>
              <a:spcAft>
                <a:spcPct val="0"/>
              </a:spcAft>
              <a:defRPr kumimoji="1" sz="1000">
                <a:solidFill>
                  <a:schemeClr val="tx1"/>
                </a:solidFill>
                <a:latin typeface="Arial" charset="0"/>
                <a:cs typeface="Arial" charset="0"/>
              </a:defRPr>
            </a:lvl8pPr>
            <a:lvl9pPr marL="3708626" indent="-218155" eaLnBrk="0" fontAlgn="base" hangingPunct="0">
              <a:spcBef>
                <a:spcPct val="0"/>
              </a:spcBef>
              <a:spcAft>
                <a:spcPct val="0"/>
              </a:spcAft>
              <a:defRPr kumimoji="1" sz="1000">
                <a:solidFill>
                  <a:schemeClr val="tx1"/>
                </a:solidFill>
                <a:latin typeface="Arial" charset="0"/>
                <a:cs typeface="Arial" charset="0"/>
              </a:defRPr>
            </a:lvl9pPr>
          </a:lstStyle>
          <a:p>
            <a:endParaRPr kumimoji="0" lang="en-GB" dirty="0" smtClean="0">
              <a:latin typeface="Times New Roman" pitchFamily="18" charset="0"/>
            </a:endParaRPr>
          </a:p>
        </p:txBody>
      </p:sp>
      <p:sp>
        <p:nvSpPr>
          <p:cNvPr id="58375" name="Rectangle 3"/>
          <p:cNvSpPr>
            <a:spLocks noGrp="1" noChangeArrowheads="1"/>
          </p:cNvSpPr>
          <p:nvPr>
            <p:ph type="dt" sz="quarter" idx="1"/>
          </p:nvPr>
        </p:nvSpPr>
        <p:spPr>
          <a:noFill/>
        </p:spPr>
        <p:txBody>
          <a:bodyPr/>
          <a:lstStyle>
            <a:lvl1pPr eaLnBrk="0" hangingPunct="0">
              <a:defRPr kumimoji="1" sz="1000">
                <a:solidFill>
                  <a:schemeClr val="tx1"/>
                </a:solidFill>
                <a:latin typeface="Arial" charset="0"/>
                <a:cs typeface="Arial" charset="0"/>
              </a:defRPr>
            </a:lvl1pPr>
            <a:lvl2pPr marL="709002" indent="-272693" eaLnBrk="0" hangingPunct="0">
              <a:defRPr kumimoji="1" sz="1000">
                <a:solidFill>
                  <a:schemeClr val="tx1"/>
                </a:solidFill>
                <a:latin typeface="Arial" charset="0"/>
                <a:cs typeface="Arial" charset="0"/>
              </a:defRPr>
            </a:lvl2pPr>
            <a:lvl3pPr marL="1090772" indent="-218155" eaLnBrk="0" hangingPunct="0">
              <a:defRPr kumimoji="1" sz="1000">
                <a:solidFill>
                  <a:schemeClr val="tx1"/>
                </a:solidFill>
                <a:latin typeface="Arial" charset="0"/>
                <a:cs typeface="Arial" charset="0"/>
              </a:defRPr>
            </a:lvl3pPr>
            <a:lvl4pPr marL="1527081" indent="-218155" eaLnBrk="0" hangingPunct="0">
              <a:defRPr kumimoji="1" sz="1000">
                <a:solidFill>
                  <a:schemeClr val="tx1"/>
                </a:solidFill>
                <a:latin typeface="Arial" charset="0"/>
                <a:cs typeface="Arial" charset="0"/>
              </a:defRPr>
            </a:lvl4pPr>
            <a:lvl5pPr marL="1963390" indent="-218155" eaLnBrk="0" hangingPunct="0">
              <a:defRPr kumimoji="1" sz="1000">
                <a:solidFill>
                  <a:schemeClr val="tx1"/>
                </a:solidFill>
                <a:latin typeface="Arial" charset="0"/>
                <a:cs typeface="Arial" charset="0"/>
              </a:defRPr>
            </a:lvl5pPr>
            <a:lvl6pPr marL="2399699" indent="-218155" eaLnBrk="0" fontAlgn="base" hangingPunct="0">
              <a:spcBef>
                <a:spcPct val="0"/>
              </a:spcBef>
              <a:spcAft>
                <a:spcPct val="0"/>
              </a:spcAft>
              <a:defRPr kumimoji="1" sz="1000">
                <a:solidFill>
                  <a:schemeClr val="tx1"/>
                </a:solidFill>
                <a:latin typeface="Arial" charset="0"/>
                <a:cs typeface="Arial" charset="0"/>
              </a:defRPr>
            </a:lvl6pPr>
            <a:lvl7pPr marL="2836008" indent="-218155" eaLnBrk="0" fontAlgn="base" hangingPunct="0">
              <a:spcBef>
                <a:spcPct val="0"/>
              </a:spcBef>
              <a:spcAft>
                <a:spcPct val="0"/>
              </a:spcAft>
              <a:defRPr kumimoji="1" sz="1000">
                <a:solidFill>
                  <a:schemeClr val="tx1"/>
                </a:solidFill>
                <a:latin typeface="Arial" charset="0"/>
                <a:cs typeface="Arial" charset="0"/>
              </a:defRPr>
            </a:lvl7pPr>
            <a:lvl8pPr marL="3272317" indent="-218155" eaLnBrk="0" fontAlgn="base" hangingPunct="0">
              <a:spcBef>
                <a:spcPct val="0"/>
              </a:spcBef>
              <a:spcAft>
                <a:spcPct val="0"/>
              </a:spcAft>
              <a:defRPr kumimoji="1" sz="1000">
                <a:solidFill>
                  <a:schemeClr val="tx1"/>
                </a:solidFill>
                <a:latin typeface="Arial" charset="0"/>
                <a:cs typeface="Arial" charset="0"/>
              </a:defRPr>
            </a:lvl8pPr>
            <a:lvl9pPr marL="3708626" indent="-218155" eaLnBrk="0" fontAlgn="base" hangingPunct="0">
              <a:spcBef>
                <a:spcPct val="0"/>
              </a:spcBef>
              <a:spcAft>
                <a:spcPct val="0"/>
              </a:spcAft>
              <a:defRPr kumimoji="1" sz="1000">
                <a:solidFill>
                  <a:schemeClr val="tx1"/>
                </a:solidFill>
                <a:latin typeface="Arial" charset="0"/>
                <a:cs typeface="Arial" charset="0"/>
              </a:defRPr>
            </a:lvl9pPr>
          </a:lstStyle>
          <a:p>
            <a:endParaRPr kumimoji="0" lang="en-GB" dirty="0" smtClean="0">
              <a:latin typeface="Times New Roman" pitchFamily="18" charset="0"/>
            </a:endParaRPr>
          </a:p>
        </p:txBody>
      </p:sp>
      <p:sp>
        <p:nvSpPr>
          <p:cNvPr id="8" name="Rectangle 6"/>
          <p:cNvSpPr>
            <a:spLocks noGrp="1" noChangeAspect="1" noChangeArrowheads="1"/>
          </p:cNvSpPr>
          <p:nvPr>
            <p:ph type="ftr" sz="quarter" idx="4"/>
          </p:nvPr>
        </p:nvSpPr>
        <p:spPr>
          <a:xfrm>
            <a:off x="234312" y="8703434"/>
            <a:ext cx="3037839" cy="464820"/>
          </a:xfrm>
          <a:noFill/>
        </p:spPr>
        <p:txBody>
          <a:bodyPr/>
          <a:lstStyle>
            <a:lvl1pPr eaLnBrk="0" hangingPunct="0">
              <a:defRPr kumimoji="1" sz="1000">
                <a:solidFill>
                  <a:schemeClr val="tx1"/>
                </a:solidFill>
                <a:latin typeface="Arial" charset="0"/>
                <a:cs typeface="Arial" charset="0"/>
              </a:defRPr>
            </a:lvl1pPr>
            <a:lvl2pPr marL="709002" indent="-272693" eaLnBrk="0" hangingPunct="0">
              <a:defRPr kumimoji="1" sz="1000">
                <a:solidFill>
                  <a:schemeClr val="tx1"/>
                </a:solidFill>
                <a:latin typeface="Arial" charset="0"/>
                <a:cs typeface="Arial" charset="0"/>
              </a:defRPr>
            </a:lvl2pPr>
            <a:lvl3pPr marL="1090772" indent="-218155" eaLnBrk="0" hangingPunct="0">
              <a:defRPr kumimoji="1" sz="1000">
                <a:solidFill>
                  <a:schemeClr val="tx1"/>
                </a:solidFill>
                <a:latin typeface="Arial" charset="0"/>
                <a:cs typeface="Arial" charset="0"/>
              </a:defRPr>
            </a:lvl3pPr>
            <a:lvl4pPr marL="1527081" indent="-218155" eaLnBrk="0" hangingPunct="0">
              <a:defRPr kumimoji="1" sz="1000">
                <a:solidFill>
                  <a:schemeClr val="tx1"/>
                </a:solidFill>
                <a:latin typeface="Arial" charset="0"/>
                <a:cs typeface="Arial" charset="0"/>
              </a:defRPr>
            </a:lvl4pPr>
            <a:lvl5pPr marL="1963390" indent="-218155" eaLnBrk="0" hangingPunct="0">
              <a:defRPr kumimoji="1" sz="1000">
                <a:solidFill>
                  <a:schemeClr val="tx1"/>
                </a:solidFill>
                <a:latin typeface="Arial" charset="0"/>
                <a:cs typeface="Arial" charset="0"/>
              </a:defRPr>
            </a:lvl5pPr>
            <a:lvl6pPr marL="2399699" indent="-218155" eaLnBrk="0" fontAlgn="base" hangingPunct="0">
              <a:spcBef>
                <a:spcPct val="0"/>
              </a:spcBef>
              <a:spcAft>
                <a:spcPct val="0"/>
              </a:spcAft>
              <a:defRPr kumimoji="1" sz="1000">
                <a:solidFill>
                  <a:schemeClr val="tx1"/>
                </a:solidFill>
                <a:latin typeface="Arial" charset="0"/>
                <a:cs typeface="Arial" charset="0"/>
              </a:defRPr>
            </a:lvl6pPr>
            <a:lvl7pPr marL="2836008" indent="-218155" eaLnBrk="0" fontAlgn="base" hangingPunct="0">
              <a:spcBef>
                <a:spcPct val="0"/>
              </a:spcBef>
              <a:spcAft>
                <a:spcPct val="0"/>
              </a:spcAft>
              <a:defRPr kumimoji="1" sz="1000">
                <a:solidFill>
                  <a:schemeClr val="tx1"/>
                </a:solidFill>
                <a:latin typeface="Arial" charset="0"/>
                <a:cs typeface="Arial" charset="0"/>
              </a:defRPr>
            </a:lvl7pPr>
            <a:lvl8pPr marL="3272317" indent="-218155" eaLnBrk="0" fontAlgn="base" hangingPunct="0">
              <a:spcBef>
                <a:spcPct val="0"/>
              </a:spcBef>
              <a:spcAft>
                <a:spcPct val="0"/>
              </a:spcAft>
              <a:defRPr kumimoji="1" sz="1000">
                <a:solidFill>
                  <a:schemeClr val="tx1"/>
                </a:solidFill>
                <a:latin typeface="Arial" charset="0"/>
                <a:cs typeface="Arial" charset="0"/>
              </a:defRPr>
            </a:lvl8pPr>
            <a:lvl9pPr marL="3708626" indent="-218155" eaLnBrk="0" fontAlgn="base" hangingPunct="0">
              <a:spcBef>
                <a:spcPct val="0"/>
              </a:spcBef>
              <a:spcAft>
                <a:spcPct val="0"/>
              </a:spcAft>
              <a:defRPr kumimoji="1" sz="1000">
                <a:solidFill>
                  <a:schemeClr val="tx1"/>
                </a:solidFill>
                <a:latin typeface="Arial" charset="0"/>
                <a:cs typeface="Arial" charset="0"/>
              </a:defRPr>
            </a:lvl9pPr>
          </a:lstStyle>
          <a:p>
            <a:r>
              <a:rPr kumimoji="0" lang="en-GB" dirty="0" smtClean="0">
                <a:latin typeface="Times New Roman" pitchFamily="18" charset="0"/>
              </a:rPr>
              <a:t>IAEA Training in Emergency Preparedness and Response</a:t>
            </a:r>
          </a:p>
        </p:txBody>
      </p:sp>
      <p:sp>
        <p:nvSpPr>
          <p:cNvPr id="9" name="Rectangle 7"/>
          <p:cNvSpPr>
            <a:spLocks noGrp="1" noChangeArrowheads="1"/>
          </p:cNvSpPr>
          <p:nvPr>
            <p:ph type="sldNum" sz="quarter" idx="5"/>
          </p:nvPr>
        </p:nvSpPr>
        <p:spPr>
          <a:xfrm>
            <a:off x="6420559" y="8703434"/>
            <a:ext cx="588220" cy="464820"/>
          </a:xfrm>
          <a:noFill/>
        </p:spPr>
        <p:txBody>
          <a:bodyPr/>
          <a:lstStyle>
            <a:lvl1pPr eaLnBrk="0" hangingPunct="0">
              <a:defRPr kumimoji="1" sz="1000">
                <a:solidFill>
                  <a:schemeClr val="tx1"/>
                </a:solidFill>
                <a:latin typeface="Arial" charset="0"/>
                <a:cs typeface="Arial" charset="0"/>
              </a:defRPr>
            </a:lvl1pPr>
            <a:lvl2pPr marL="709002" indent="-272693" eaLnBrk="0" hangingPunct="0">
              <a:defRPr kumimoji="1" sz="1000">
                <a:solidFill>
                  <a:schemeClr val="tx1"/>
                </a:solidFill>
                <a:latin typeface="Arial" charset="0"/>
                <a:cs typeface="Arial" charset="0"/>
              </a:defRPr>
            </a:lvl2pPr>
            <a:lvl3pPr marL="1090772" indent="-218155" eaLnBrk="0" hangingPunct="0">
              <a:defRPr kumimoji="1" sz="1000">
                <a:solidFill>
                  <a:schemeClr val="tx1"/>
                </a:solidFill>
                <a:latin typeface="Arial" charset="0"/>
                <a:cs typeface="Arial" charset="0"/>
              </a:defRPr>
            </a:lvl3pPr>
            <a:lvl4pPr marL="1527081" indent="-218155" eaLnBrk="0" hangingPunct="0">
              <a:defRPr kumimoji="1" sz="1000">
                <a:solidFill>
                  <a:schemeClr val="tx1"/>
                </a:solidFill>
                <a:latin typeface="Arial" charset="0"/>
                <a:cs typeface="Arial" charset="0"/>
              </a:defRPr>
            </a:lvl4pPr>
            <a:lvl5pPr marL="1963390" indent="-218155" eaLnBrk="0" hangingPunct="0">
              <a:defRPr kumimoji="1" sz="1000">
                <a:solidFill>
                  <a:schemeClr val="tx1"/>
                </a:solidFill>
                <a:latin typeface="Arial" charset="0"/>
                <a:cs typeface="Arial" charset="0"/>
              </a:defRPr>
            </a:lvl5pPr>
            <a:lvl6pPr marL="2399699" indent="-218155" eaLnBrk="0" fontAlgn="base" hangingPunct="0">
              <a:spcBef>
                <a:spcPct val="0"/>
              </a:spcBef>
              <a:spcAft>
                <a:spcPct val="0"/>
              </a:spcAft>
              <a:defRPr kumimoji="1" sz="1000">
                <a:solidFill>
                  <a:schemeClr val="tx1"/>
                </a:solidFill>
                <a:latin typeface="Arial" charset="0"/>
                <a:cs typeface="Arial" charset="0"/>
              </a:defRPr>
            </a:lvl6pPr>
            <a:lvl7pPr marL="2836008" indent="-218155" eaLnBrk="0" fontAlgn="base" hangingPunct="0">
              <a:spcBef>
                <a:spcPct val="0"/>
              </a:spcBef>
              <a:spcAft>
                <a:spcPct val="0"/>
              </a:spcAft>
              <a:defRPr kumimoji="1" sz="1000">
                <a:solidFill>
                  <a:schemeClr val="tx1"/>
                </a:solidFill>
                <a:latin typeface="Arial" charset="0"/>
                <a:cs typeface="Arial" charset="0"/>
              </a:defRPr>
            </a:lvl7pPr>
            <a:lvl8pPr marL="3272317" indent="-218155" eaLnBrk="0" fontAlgn="base" hangingPunct="0">
              <a:spcBef>
                <a:spcPct val="0"/>
              </a:spcBef>
              <a:spcAft>
                <a:spcPct val="0"/>
              </a:spcAft>
              <a:defRPr kumimoji="1" sz="1000">
                <a:solidFill>
                  <a:schemeClr val="tx1"/>
                </a:solidFill>
                <a:latin typeface="Arial" charset="0"/>
                <a:cs typeface="Arial" charset="0"/>
              </a:defRPr>
            </a:lvl8pPr>
            <a:lvl9pPr marL="3708626" indent="-218155" eaLnBrk="0" fontAlgn="base" hangingPunct="0">
              <a:spcBef>
                <a:spcPct val="0"/>
              </a:spcBef>
              <a:spcAft>
                <a:spcPct val="0"/>
              </a:spcAft>
              <a:defRPr kumimoji="1" sz="1000">
                <a:solidFill>
                  <a:schemeClr val="tx1"/>
                </a:solidFill>
                <a:latin typeface="Arial" charset="0"/>
                <a:cs typeface="Arial" charset="0"/>
              </a:defRPr>
            </a:lvl9pPr>
          </a:lstStyle>
          <a:p>
            <a:fld id="{61783B16-C226-46E3-97AA-D003343302D2}" type="slidenum">
              <a:rPr kumimoji="0" lang="en-GB" smtClean="0">
                <a:latin typeface="Times New Roman" pitchFamily="18" charset="0"/>
              </a:rPr>
              <a:pPr/>
              <a:t>18</a:t>
            </a:fld>
            <a:endParaRPr kumimoji="0" lang="en-GB" dirty="0" smtClean="0">
              <a:latin typeface="Times New Roman" pitchFamily="18"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bwMode="auto">
          <a:xfrm>
            <a:off x="1077913" y="658813"/>
            <a:ext cx="4846637" cy="36337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31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just" eaLnBrk="1" hangingPunct="1">
              <a:spcBef>
                <a:spcPct val="0"/>
              </a:spcBef>
            </a:pPr>
            <a:endParaRPr lang="en-GB" sz="900" dirty="0">
              <a:solidFill>
                <a:srgbClr val="000000"/>
              </a:solidFill>
              <a:latin typeface="Times New Roman" pitchFamily="18" charset="0"/>
              <a:cs typeface="Times New Roman" pitchFamily="18" charset="0"/>
            </a:endParaRPr>
          </a:p>
        </p:txBody>
      </p:sp>
      <p:sp>
        <p:nvSpPr>
          <p:cNvPr id="7" name="Rectangle 2"/>
          <p:cNvSpPr>
            <a:spLocks noGrp="1" noChangeArrowheads="1"/>
          </p:cNvSpPr>
          <p:nvPr>
            <p:ph type="hdr" sz="quarter"/>
          </p:nvPr>
        </p:nvSpPr>
        <p:spPr bwMode="auto">
          <a:xfrm>
            <a:off x="754026" y="59121"/>
            <a:ext cx="2594412" cy="467199"/>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defRPr sz="2400">
                <a:solidFill>
                  <a:schemeClr val="tx1"/>
                </a:solidFill>
                <a:latin typeface="Times New Roman" pitchFamily="18" charset="0"/>
              </a:defRPr>
            </a:lvl1pPr>
            <a:lvl2pPr marL="725317" indent="-278968" eaLnBrk="0" hangingPunct="0">
              <a:defRPr sz="2400">
                <a:solidFill>
                  <a:schemeClr val="tx1"/>
                </a:solidFill>
                <a:latin typeface="Times New Roman" pitchFamily="18" charset="0"/>
              </a:defRPr>
            </a:lvl2pPr>
            <a:lvl3pPr marL="1115874" indent="-223174" eaLnBrk="0" hangingPunct="0">
              <a:defRPr sz="2400">
                <a:solidFill>
                  <a:schemeClr val="tx1"/>
                </a:solidFill>
                <a:latin typeface="Times New Roman" pitchFamily="18" charset="0"/>
              </a:defRPr>
            </a:lvl3pPr>
            <a:lvl4pPr marL="1562223" indent="-223174" eaLnBrk="0" hangingPunct="0">
              <a:defRPr sz="2400">
                <a:solidFill>
                  <a:schemeClr val="tx1"/>
                </a:solidFill>
                <a:latin typeface="Times New Roman" pitchFamily="18" charset="0"/>
              </a:defRPr>
            </a:lvl4pPr>
            <a:lvl5pPr marL="2008572" indent="-223174" eaLnBrk="0" hangingPunct="0">
              <a:defRPr sz="2400">
                <a:solidFill>
                  <a:schemeClr val="tx1"/>
                </a:solidFill>
                <a:latin typeface="Times New Roman" pitchFamily="18" charset="0"/>
              </a:defRPr>
            </a:lvl5pPr>
            <a:lvl6pPr marL="2454922" indent="-223174" eaLnBrk="0" fontAlgn="base" hangingPunct="0">
              <a:spcBef>
                <a:spcPct val="0"/>
              </a:spcBef>
              <a:spcAft>
                <a:spcPct val="0"/>
              </a:spcAft>
              <a:defRPr sz="2400">
                <a:solidFill>
                  <a:schemeClr val="tx1"/>
                </a:solidFill>
                <a:latin typeface="Times New Roman" pitchFamily="18" charset="0"/>
              </a:defRPr>
            </a:lvl6pPr>
            <a:lvl7pPr marL="2901271" indent="-223174" eaLnBrk="0" fontAlgn="base" hangingPunct="0">
              <a:spcBef>
                <a:spcPct val="0"/>
              </a:spcBef>
              <a:spcAft>
                <a:spcPct val="0"/>
              </a:spcAft>
              <a:defRPr sz="2400">
                <a:solidFill>
                  <a:schemeClr val="tx1"/>
                </a:solidFill>
                <a:latin typeface="Times New Roman" pitchFamily="18" charset="0"/>
              </a:defRPr>
            </a:lvl7pPr>
            <a:lvl8pPr marL="3347621" indent="-223174" eaLnBrk="0" fontAlgn="base" hangingPunct="0">
              <a:spcBef>
                <a:spcPct val="0"/>
              </a:spcBef>
              <a:spcAft>
                <a:spcPct val="0"/>
              </a:spcAft>
              <a:defRPr sz="2400">
                <a:solidFill>
                  <a:schemeClr val="tx1"/>
                </a:solidFill>
                <a:latin typeface="Times New Roman" pitchFamily="18" charset="0"/>
              </a:defRPr>
            </a:lvl8pPr>
            <a:lvl9pPr marL="3793970" indent="-223174" eaLnBrk="0" fontAlgn="base" hangingPunct="0">
              <a:spcBef>
                <a:spcPct val="0"/>
              </a:spcBef>
              <a:spcAft>
                <a:spcPct val="0"/>
              </a:spcAft>
              <a:defRPr sz="2400">
                <a:solidFill>
                  <a:schemeClr val="tx1"/>
                </a:solidFill>
                <a:latin typeface="Times New Roman" pitchFamily="18" charset="0"/>
              </a:defRPr>
            </a:lvl9pPr>
          </a:lstStyle>
          <a:p>
            <a:pPr eaLnBrk="1" hangingPunct="1">
              <a:defRPr/>
            </a:pPr>
            <a:endParaRPr lang="en-GB" sz="900" dirty="0"/>
          </a:p>
        </p:txBody>
      </p:sp>
      <p:sp>
        <p:nvSpPr>
          <p:cNvPr id="93189" name="Rectangle 3"/>
          <p:cNvSpPr>
            <a:spLocks noGrp="1" noChangeArrowheads="1"/>
          </p:cNvSpPr>
          <p:nvPr>
            <p:ph type="dt" sz="quarter" idx="1"/>
          </p:nvPr>
        </p:nvSpPr>
        <p:spPr bwMode="auto">
          <a:xfrm>
            <a:off x="3505200" y="59121"/>
            <a:ext cx="3066266" cy="46719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defRPr sz="2300">
                <a:solidFill>
                  <a:schemeClr val="tx1"/>
                </a:solidFill>
                <a:latin typeface="Times New Roman" pitchFamily="18" charset="0"/>
                <a:cs typeface="Arial" pitchFamily="34" charset="0"/>
              </a:defRPr>
            </a:lvl1pPr>
            <a:lvl2pPr marL="698893" indent="-268805" eaLnBrk="0" hangingPunct="0">
              <a:defRPr sz="2300">
                <a:solidFill>
                  <a:schemeClr val="tx1"/>
                </a:solidFill>
                <a:latin typeface="Times New Roman" pitchFamily="18" charset="0"/>
                <a:cs typeface="Arial" pitchFamily="34" charset="0"/>
              </a:defRPr>
            </a:lvl2pPr>
            <a:lvl3pPr marL="1075220" indent="-215044" eaLnBrk="0" hangingPunct="0">
              <a:defRPr sz="2300">
                <a:solidFill>
                  <a:schemeClr val="tx1"/>
                </a:solidFill>
                <a:latin typeface="Times New Roman" pitchFamily="18" charset="0"/>
                <a:cs typeface="Arial" pitchFamily="34" charset="0"/>
              </a:defRPr>
            </a:lvl3pPr>
            <a:lvl4pPr marL="1505308" indent="-215044" eaLnBrk="0" hangingPunct="0">
              <a:defRPr sz="2300">
                <a:solidFill>
                  <a:schemeClr val="tx1"/>
                </a:solidFill>
                <a:latin typeface="Times New Roman" pitchFamily="18" charset="0"/>
                <a:cs typeface="Arial" pitchFamily="34" charset="0"/>
              </a:defRPr>
            </a:lvl4pPr>
            <a:lvl5pPr marL="1935396" indent="-215044" eaLnBrk="0" hangingPunct="0">
              <a:defRPr sz="2300">
                <a:solidFill>
                  <a:schemeClr val="tx1"/>
                </a:solidFill>
                <a:latin typeface="Times New Roman" pitchFamily="18" charset="0"/>
                <a:cs typeface="Arial" pitchFamily="34" charset="0"/>
              </a:defRPr>
            </a:lvl5pPr>
            <a:lvl6pPr marL="2365484" indent="-215044" eaLnBrk="0" fontAlgn="base" hangingPunct="0">
              <a:spcBef>
                <a:spcPct val="0"/>
              </a:spcBef>
              <a:spcAft>
                <a:spcPct val="0"/>
              </a:spcAft>
              <a:defRPr sz="2300">
                <a:solidFill>
                  <a:schemeClr val="tx1"/>
                </a:solidFill>
                <a:latin typeface="Times New Roman" pitchFamily="18" charset="0"/>
                <a:cs typeface="Arial" pitchFamily="34" charset="0"/>
              </a:defRPr>
            </a:lvl6pPr>
            <a:lvl7pPr marL="2795572" indent="-215044" eaLnBrk="0" fontAlgn="base" hangingPunct="0">
              <a:spcBef>
                <a:spcPct val="0"/>
              </a:spcBef>
              <a:spcAft>
                <a:spcPct val="0"/>
              </a:spcAft>
              <a:defRPr sz="2300">
                <a:solidFill>
                  <a:schemeClr val="tx1"/>
                </a:solidFill>
                <a:latin typeface="Times New Roman" pitchFamily="18" charset="0"/>
                <a:cs typeface="Arial" pitchFamily="34" charset="0"/>
              </a:defRPr>
            </a:lvl7pPr>
            <a:lvl8pPr marL="3225660" indent="-215044" eaLnBrk="0" fontAlgn="base" hangingPunct="0">
              <a:spcBef>
                <a:spcPct val="0"/>
              </a:spcBef>
              <a:spcAft>
                <a:spcPct val="0"/>
              </a:spcAft>
              <a:defRPr sz="2300">
                <a:solidFill>
                  <a:schemeClr val="tx1"/>
                </a:solidFill>
                <a:latin typeface="Times New Roman" pitchFamily="18" charset="0"/>
                <a:cs typeface="Arial" pitchFamily="34" charset="0"/>
              </a:defRPr>
            </a:lvl8pPr>
            <a:lvl9pPr marL="3655748" indent="-215044" eaLnBrk="0" fontAlgn="base" hangingPunct="0">
              <a:spcBef>
                <a:spcPct val="0"/>
              </a:spcBef>
              <a:spcAft>
                <a:spcPct val="0"/>
              </a:spcAft>
              <a:defRPr sz="2300">
                <a:solidFill>
                  <a:schemeClr val="tx1"/>
                </a:solidFill>
                <a:latin typeface="Times New Roman" pitchFamily="18" charset="0"/>
                <a:cs typeface="Arial" pitchFamily="34" charset="0"/>
              </a:defRPr>
            </a:lvl9pPr>
          </a:lstStyle>
          <a:p>
            <a:pPr eaLnBrk="1" hangingPunct="1"/>
            <a:endParaRPr lang="en-GB" sz="900" dirty="0">
              <a:cs typeface="Times New Roman" pitchFamily="18" charset="0"/>
            </a:endParaRPr>
          </a:p>
        </p:txBody>
      </p:sp>
      <p:sp>
        <p:nvSpPr>
          <p:cNvPr id="93190" name="Rectangle 6"/>
          <p:cNvSpPr txBox="1">
            <a:spLocks noGrp="1" noChangeAspect="1" noChangeArrowheads="1"/>
          </p:cNvSpPr>
          <p:nvPr/>
        </p:nvSpPr>
        <p:spPr bwMode="auto">
          <a:xfrm>
            <a:off x="755594" y="8742683"/>
            <a:ext cx="3509903" cy="337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92803" tIns="46401" rIns="92803" bIns="46401" anchor="b"/>
          <a:lstStyle>
            <a:lvl1pPr eaLnBrk="0" hangingPunct="0">
              <a:defRPr sz="2400">
                <a:solidFill>
                  <a:schemeClr val="tx1"/>
                </a:solidFill>
                <a:latin typeface="Times New Roman" pitchFamily="18" charset="0"/>
                <a:cs typeface="Arial" pitchFamily="34" charset="0"/>
              </a:defRPr>
            </a:lvl1pPr>
            <a:lvl2pPr marL="742950" indent="-285750" eaLnBrk="0" hangingPunct="0">
              <a:defRPr sz="2400">
                <a:solidFill>
                  <a:schemeClr val="tx1"/>
                </a:solidFill>
                <a:latin typeface="Times New Roman" pitchFamily="18" charset="0"/>
                <a:cs typeface="Arial" pitchFamily="34" charset="0"/>
              </a:defRPr>
            </a:lvl2pPr>
            <a:lvl3pPr marL="1143000" indent="-228600" eaLnBrk="0" hangingPunct="0">
              <a:defRPr sz="2400">
                <a:solidFill>
                  <a:schemeClr val="tx1"/>
                </a:solidFill>
                <a:latin typeface="Times New Roman" pitchFamily="18" charset="0"/>
                <a:cs typeface="Arial" pitchFamily="34" charset="0"/>
              </a:defRPr>
            </a:lvl3pPr>
            <a:lvl4pPr marL="1600200" indent="-228600" eaLnBrk="0" hangingPunct="0">
              <a:defRPr sz="2400">
                <a:solidFill>
                  <a:schemeClr val="tx1"/>
                </a:solidFill>
                <a:latin typeface="Times New Roman" pitchFamily="18" charset="0"/>
                <a:cs typeface="Arial" pitchFamily="34" charset="0"/>
              </a:defRPr>
            </a:lvl4pPr>
            <a:lvl5pPr marL="2057400" indent="-228600" eaLnBrk="0" hangingPunct="0">
              <a:defRPr sz="2400">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pitchFamily="34" charset="0"/>
              </a:defRPr>
            </a:lvl9pPr>
          </a:lstStyle>
          <a:p>
            <a:r>
              <a:rPr lang="en-GB" sz="900"/>
              <a:t>IAEA Training in Emergency Preparedness and Response</a:t>
            </a:r>
          </a:p>
        </p:txBody>
      </p:sp>
      <p:sp>
        <p:nvSpPr>
          <p:cNvPr id="93191" name="Rectangle 7"/>
          <p:cNvSpPr txBox="1">
            <a:spLocks noGrp="1" noChangeArrowheads="1"/>
          </p:cNvSpPr>
          <p:nvPr/>
        </p:nvSpPr>
        <p:spPr bwMode="auto">
          <a:xfrm>
            <a:off x="6021232" y="8723937"/>
            <a:ext cx="438934" cy="338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92803" tIns="46401" rIns="92803" bIns="46401" anchor="b"/>
          <a:lstStyle>
            <a:lvl1pPr eaLnBrk="0" hangingPunct="0">
              <a:defRPr sz="2400">
                <a:solidFill>
                  <a:schemeClr val="tx1"/>
                </a:solidFill>
                <a:latin typeface="Times New Roman" pitchFamily="18" charset="0"/>
                <a:cs typeface="Arial" pitchFamily="34" charset="0"/>
              </a:defRPr>
            </a:lvl1pPr>
            <a:lvl2pPr marL="742950" indent="-285750" eaLnBrk="0" hangingPunct="0">
              <a:defRPr sz="2400">
                <a:solidFill>
                  <a:schemeClr val="tx1"/>
                </a:solidFill>
                <a:latin typeface="Times New Roman" pitchFamily="18" charset="0"/>
                <a:cs typeface="Arial" pitchFamily="34" charset="0"/>
              </a:defRPr>
            </a:lvl2pPr>
            <a:lvl3pPr marL="1143000" indent="-228600" eaLnBrk="0" hangingPunct="0">
              <a:defRPr sz="2400">
                <a:solidFill>
                  <a:schemeClr val="tx1"/>
                </a:solidFill>
                <a:latin typeface="Times New Roman" pitchFamily="18" charset="0"/>
                <a:cs typeface="Arial" pitchFamily="34" charset="0"/>
              </a:defRPr>
            </a:lvl3pPr>
            <a:lvl4pPr marL="1600200" indent="-228600" eaLnBrk="0" hangingPunct="0">
              <a:defRPr sz="2400">
                <a:solidFill>
                  <a:schemeClr val="tx1"/>
                </a:solidFill>
                <a:latin typeface="Times New Roman" pitchFamily="18" charset="0"/>
                <a:cs typeface="Arial" pitchFamily="34" charset="0"/>
              </a:defRPr>
            </a:lvl4pPr>
            <a:lvl5pPr marL="2057400" indent="-228600" eaLnBrk="0" hangingPunct="0">
              <a:defRPr sz="2400">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pitchFamily="34" charset="0"/>
              </a:defRPr>
            </a:lvl9pPr>
          </a:lstStyle>
          <a:p>
            <a:pPr algn="r"/>
            <a:fld id="{8DA56C6E-2451-45EC-B307-31270265A4DF}" type="slidenum">
              <a:rPr lang="en-GB" sz="900"/>
              <a:pPr algn="r"/>
              <a:t>19</a:t>
            </a:fld>
            <a:endParaRPr lang="en-GB" sz="9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6"/>
          <p:cNvSpPr>
            <a:spLocks noGrp="1" noChangeAspect="1" noChangeArrowheads="1"/>
          </p:cNvSpPr>
          <p:nvPr>
            <p:ph type="ftr" sz="quarter" idx="4"/>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eaLnBrk="0" hangingPunct="0">
              <a:defRPr kumimoji="1" sz="1000">
                <a:solidFill>
                  <a:schemeClr val="tx1"/>
                </a:solidFill>
                <a:latin typeface="Arial" charset="0"/>
                <a:cs typeface="Arial" charset="0"/>
              </a:defRPr>
            </a:lvl1pPr>
            <a:lvl2pPr marL="709071" indent="-272720" eaLnBrk="0" hangingPunct="0">
              <a:defRPr kumimoji="1" sz="1000">
                <a:solidFill>
                  <a:schemeClr val="tx1"/>
                </a:solidFill>
                <a:latin typeface="Arial" charset="0"/>
                <a:cs typeface="Arial" charset="0"/>
              </a:defRPr>
            </a:lvl2pPr>
            <a:lvl3pPr marL="1090879" indent="-218176" eaLnBrk="0" hangingPunct="0">
              <a:defRPr kumimoji="1" sz="1000">
                <a:solidFill>
                  <a:schemeClr val="tx1"/>
                </a:solidFill>
                <a:latin typeface="Arial" charset="0"/>
                <a:cs typeface="Arial" charset="0"/>
              </a:defRPr>
            </a:lvl3pPr>
            <a:lvl4pPr marL="1527231" indent="-218176" eaLnBrk="0" hangingPunct="0">
              <a:defRPr kumimoji="1" sz="1000">
                <a:solidFill>
                  <a:schemeClr val="tx1"/>
                </a:solidFill>
                <a:latin typeface="Arial" charset="0"/>
                <a:cs typeface="Arial" charset="0"/>
              </a:defRPr>
            </a:lvl4pPr>
            <a:lvl5pPr marL="1963583" indent="-218176" eaLnBrk="0" hangingPunct="0">
              <a:defRPr kumimoji="1" sz="1000">
                <a:solidFill>
                  <a:schemeClr val="tx1"/>
                </a:solidFill>
                <a:latin typeface="Arial" charset="0"/>
                <a:cs typeface="Arial" charset="0"/>
              </a:defRPr>
            </a:lvl5pPr>
            <a:lvl6pPr marL="2399934" indent="-218176" algn="just" eaLnBrk="0" fontAlgn="base" hangingPunct="0">
              <a:lnSpc>
                <a:spcPct val="130000"/>
              </a:lnSpc>
              <a:spcBef>
                <a:spcPct val="0"/>
              </a:spcBef>
              <a:spcAft>
                <a:spcPct val="0"/>
              </a:spcAft>
              <a:defRPr kumimoji="1" sz="1000">
                <a:solidFill>
                  <a:schemeClr val="tx1"/>
                </a:solidFill>
                <a:latin typeface="Arial" charset="0"/>
                <a:cs typeface="Arial" charset="0"/>
              </a:defRPr>
            </a:lvl6pPr>
            <a:lvl7pPr marL="2836286" indent="-218176" algn="just" eaLnBrk="0" fontAlgn="base" hangingPunct="0">
              <a:lnSpc>
                <a:spcPct val="130000"/>
              </a:lnSpc>
              <a:spcBef>
                <a:spcPct val="0"/>
              </a:spcBef>
              <a:spcAft>
                <a:spcPct val="0"/>
              </a:spcAft>
              <a:defRPr kumimoji="1" sz="1000">
                <a:solidFill>
                  <a:schemeClr val="tx1"/>
                </a:solidFill>
                <a:latin typeface="Arial" charset="0"/>
                <a:cs typeface="Arial" charset="0"/>
              </a:defRPr>
            </a:lvl7pPr>
            <a:lvl8pPr marL="3272638" indent="-218176" algn="just" eaLnBrk="0" fontAlgn="base" hangingPunct="0">
              <a:lnSpc>
                <a:spcPct val="130000"/>
              </a:lnSpc>
              <a:spcBef>
                <a:spcPct val="0"/>
              </a:spcBef>
              <a:spcAft>
                <a:spcPct val="0"/>
              </a:spcAft>
              <a:defRPr kumimoji="1" sz="1000">
                <a:solidFill>
                  <a:schemeClr val="tx1"/>
                </a:solidFill>
                <a:latin typeface="Arial" charset="0"/>
                <a:cs typeface="Arial" charset="0"/>
              </a:defRPr>
            </a:lvl8pPr>
            <a:lvl9pPr marL="3708989" indent="-218176" algn="just" eaLnBrk="0" fontAlgn="base" hangingPunct="0">
              <a:lnSpc>
                <a:spcPct val="130000"/>
              </a:lnSpc>
              <a:spcBef>
                <a:spcPct val="0"/>
              </a:spcBef>
              <a:spcAft>
                <a:spcPct val="0"/>
              </a:spcAft>
              <a:defRPr kumimoji="1" sz="1000">
                <a:solidFill>
                  <a:schemeClr val="tx1"/>
                </a:solidFill>
                <a:latin typeface="Arial" charset="0"/>
                <a:cs typeface="Arial" charset="0"/>
              </a:defRPr>
            </a:lvl9pPr>
          </a:lstStyle>
          <a:p>
            <a:r>
              <a:rPr kumimoji="0" lang="en-GB" dirty="0" smtClean="0">
                <a:latin typeface="Times New Roman" pitchFamily="18" charset="0"/>
              </a:rPr>
              <a:t>IAEA Training in Emergency Preparedness and Response</a:t>
            </a:r>
          </a:p>
        </p:txBody>
      </p:sp>
      <p:sp>
        <p:nvSpPr>
          <p:cNvPr id="65539"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eaLnBrk="0" hangingPunct="0">
              <a:defRPr kumimoji="1" sz="1000">
                <a:solidFill>
                  <a:schemeClr val="tx1"/>
                </a:solidFill>
                <a:latin typeface="Arial" charset="0"/>
                <a:cs typeface="Arial" charset="0"/>
              </a:defRPr>
            </a:lvl1pPr>
            <a:lvl2pPr marL="709071" indent="-272720" eaLnBrk="0" hangingPunct="0">
              <a:defRPr kumimoji="1" sz="1000">
                <a:solidFill>
                  <a:schemeClr val="tx1"/>
                </a:solidFill>
                <a:latin typeface="Arial" charset="0"/>
                <a:cs typeface="Arial" charset="0"/>
              </a:defRPr>
            </a:lvl2pPr>
            <a:lvl3pPr marL="1090879" indent="-218176" eaLnBrk="0" hangingPunct="0">
              <a:defRPr kumimoji="1" sz="1000">
                <a:solidFill>
                  <a:schemeClr val="tx1"/>
                </a:solidFill>
                <a:latin typeface="Arial" charset="0"/>
                <a:cs typeface="Arial" charset="0"/>
              </a:defRPr>
            </a:lvl3pPr>
            <a:lvl4pPr marL="1527231" indent="-218176" eaLnBrk="0" hangingPunct="0">
              <a:defRPr kumimoji="1" sz="1000">
                <a:solidFill>
                  <a:schemeClr val="tx1"/>
                </a:solidFill>
                <a:latin typeface="Arial" charset="0"/>
                <a:cs typeface="Arial" charset="0"/>
              </a:defRPr>
            </a:lvl4pPr>
            <a:lvl5pPr marL="1963583" indent="-218176" eaLnBrk="0" hangingPunct="0">
              <a:defRPr kumimoji="1" sz="1000">
                <a:solidFill>
                  <a:schemeClr val="tx1"/>
                </a:solidFill>
                <a:latin typeface="Arial" charset="0"/>
                <a:cs typeface="Arial" charset="0"/>
              </a:defRPr>
            </a:lvl5pPr>
            <a:lvl6pPr marL="2399934" indent="-218176" algn="just" eaLnBrk="0" fontAlgn="base" hangingPunct="0">
              <a:lnSpc>
                <a:spcPct val="130000"/>
              </a:lnSpc>
              <a:spcBef>
                <a:spcPct val="0"/>
              </a:spcBef>
              <a:spcAft>
                <a:spcPct val="0"/>
              </a:spcAft>
              <a:defRPr kumimoji="1" sz="1000">
                <a:solidFill>
                  <a:schemeClr val="tx1"/>
                </a:solidFill>
                <a:latin typeface="Arial" charset="0"/>
                <a:cs typeface="Arial" charset="0"/>
              </a:defRPr>
            </a:lvl6pPr>
            <a:lvl7pPr marL="2836286" indent="-218176" algn="just" eaLnBrk="0" fontAlgn="base" hangingPunct="0">
              <a:lnSpc>
                <a:spcPct val="130000"/>
              </a:lnSpc>
              <a:spcBef>
                <a:spcPct val="0"/>
              </a:spcBef>
              <a:spcAft>
                <a:spcPct val="0"/>
              </a:spcAft>
              <a:defRPr kumimoji="1" sz="1000">
                <a:solidFill>
                  <a:schemeClr val="tx1"/>
                </a:solidFill>
                <a:latin typeface="Arial" charset="0"/>
                <a:cs typeface="Arial" charset="0"/>
              </a:defRPr>
            </a:lvl7pPr>
            <a:lvl8pPr marL="3272638" indent="-218176" algn="just" eaLnBrk="0" fontAlgn="base" hangingPunct="0">
              <a:lnSpc>
                <a:spcPct val="130000"/>
              </a:lnSpc>
              <a:spcBef>
                <a:spcPct val="0"/>
              </a:spcBef>
              <a:spcAft>
                <a:spcPct val="0"/>
              </a:spcAft>
              <a:defRPr kumimoji="1" sz="1000">
                <a:solidFill>
                  <a:schemeClr val="tx1"/>
                </a:solidFill>
                <a:latin typeface="Arial" charset="0"/>
                <a:cs typeface="Arial" charset="0"/>
              </a:defRPr>
            </a:lvl8pPr>
            <a:lvl9pPr marL="3708989" indent="-218176" algn="just" eaLnBrk="0" fontAlgn="base" hangingPunct="0">
              <a:lnSpc>
                <a:spcPct val="130000"/>
              </a:lnSpc>
              <a:spcBef>
                <a:spcPct val="0"/>
              </a:spcBef>
              <a:spcAft>
                <a:spcPct val="0"/>
              </a:spcAft>
              <a:defRPr kumimoji="1" sz="1000">
                <a:solidFill>
                  <a:schemeClr val="tx1"/>
                </a:solidFill>
                <a:latin typeface="Arial" charset="0"/>
                <a:cs typeface="Arial" charset="0"/>
              </a:defRPr>
            </a:lvl9pPr>
          </a:lstStyle>
          <a:p>
            <a:fld id="{4E627A2F-BC1B-4CAA-992E-896F3D7B1DC1}" type="slidenum">
              <a:rPr kumimoji="0" lang="en-GB" smtClean="0">
                <a:latin typeface="Times New Roman" pitchFamily="18" charset="0"/>
              </a:rPr>
              <a:pPr/>
              <a:t>2</a:t>
            </a:fld>
            <a:endParaRPr kumimoji="0" lang="en-GB" dirty="0" smtClean="0">
              <a:latin typeface="Times New Roman" pitchFamily="18" charset="0"/>
            </a:endParaRPr>
          </a:p>
        </p:txBody>
      </p:sp>
      <p:sp>
        <p:nvSpPr>
          <p:cNvPr id="65540" name="Rectangle 2"/>
          <p:cNvSpPr>
            <a:spLocks noGrp="1" noRot="1" noChangeAspect="1" noChangeArrowheads="1" noTextEdit="1"/>
          </p:cNvSpPr>
          <p:nvPr>
            <p:ph type="sldImg"/>
          </p:nvPr>
        </p:nvSpPr>
        <p:spPr>
          <a:ln/>
        </p:spPr>
      </p:sp>
      <p:sp>
        <p:nvSpPr>
          <p:cNvPr id="65541"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p>
            <a:endParaRPr lang="en-US" dirty="0" smtClean="0"/>
          </a:p>
        </p:txBody>
      </p:sp>
      <p:sp>
        <p:nvSpPr>
          <p:cNvPr id="65542" name="Rectangle 2"/>
          <p:cNvSpPr>
            <a:spLocks noGrp="1" noChangeArrowheads="1"/>
          </p:cNvSpPr>
          <p:nvPr>
            <p:ph type="hdr" sz="quarter"/>
          </p:nvPr>
        </p:nvSpPr>
        <p:spPr>
          <a:xfrm>
            <a:off x="754026" y="59122"/>
            <a:ext cx="2594412" cy="46719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1000">
                <a:solidFill>
                  <a:schemeClr val="tx1"/>
                </a:solidFill>
                <a:latin typeface="Arial" charset="0"/>
                <a:cs typeface="Arial" charset="0"/>
              </a:defRPr>
            </a:lvl1pPr>
            <a:lvl2pPr marL="709071" indent="-272720" eaLnBrk="0" hangingPunct="0">
              <a:defRPr kumimoji="1" sz="1000">
                <a:solidFill>
                  <a:schemeClr val="tx1"/>
                </a:solidFill>
                <a:latin typeface="Arial" charset="0"/>
                <a:cs typeface="Arial" charset="0"/>
              </a:defRPr>
            </a:lvl2pPr>
            <a:lvl3pPr marL="1090879" indent="-218176" eaLnBrk="0" hangingPunct="0">
              <a:defRPr kumimoji="1" sz="1000">
                <a:solidFill>
                  <a:schemeClr val="tx1"/>
                </a:solidFill>
                <a:latin typeface="Arial" charset="0"/>
                <a:cs typeface="Arial" charset="0"/>
              </a:defRPr>
            </a:lvl3pPr>
            <a:lvl4pPr marL="1527231" indent="-218176" eaLnBrk="0" hangingPunct="0">
              <a:defRPr kumimoji="1" sz="1000">
                <a:solidFill>
                  <a:schemeClr val="tx1"/>
                </a:solidFill>
                <a:latin typeface="Arial" charset="0"/>
                <a:cs typeface="Arial" charset="0"/>
              </a:defRPr>
            </a:lvl4pPr>
            <a:lvl5pPr marL="1963583" indent="-218176" eaLnBrk="0" hangingPunct="0">
              <a:defRPr kumimoji="1" sz="1000">
                <a:solidFill>
                  <a:schemeClr val="tx1"/>
                </a:solidFill>
                <a:latin typeface="Arial" charset="0"/>
                <a:cs typeface="Arial" charset="0"/>
              </a:defRPr>
            </a:lvl5pPr>
            <a:lvl6pPr marL="2399934" indent="-218176" algn="just" eaLnBrk="0" fontAlgn="base" hangingPunct="0">
              <a:lnSpc>
                <a:spcPct val="130000"/>
              </a:lnSpc>
              <a:spcBef>
                <a:spcPct val="0"/>
              </a:spcBef>
              <a:spcAft>
                <a:spcPct val="0"/>
              </a:spcAft>
              <a:defRPr kumimoji="1" sz="1000">
                <a:solidFill>
                  <a:schemeClr val="tx1"/>
                </a:solidFill>
                <a:latin typeface="Arial" charset="0"/>
                <a:cs typeface="Arial" charset="0"/>
              </a:defRPr>
            </a:lvl6pPr>
            <a:lvl7pPr marL="2836286" indent="-218176" algn="just" eaLnBrk="0" fontAlgn="base" hangingPunct="0">
              <a:lnSpc>
                <a:spcPct val="130000"/>
              </a:lnSpc>
              <a:spcBef>
                <a:spcPct val="0"/>
              </a:spcBef>
              <a:spcAft>
                <a:spcPct val="0"/>
              </a:spcAft>
              <a:defRPr kumimoji="1" sz="1000">
                <a:solidFill>
                  <a:schemeClr val="tx1"/>
                </a:solidFill>
                <a:latin typeface="Arial" charset="0"/>
                <a:cs typeface="Arial" charset="0"/>
              </a:defRPr>
            </a:lvl7pPr>
            <a:lvl8pPr marL="3272638" indent="-218176" algn="just" eaLnBrk="0" fontAlgn="base" hangingPunct="0">
              <a:lnSpc>
                <a:spcPct val="130000"/>
              </a:lnSpc>
              <a:spcBef>
                <a:spcPct val="0"/>
              </a:spcBef>
              <a:spcAft>
                <a:spcPct val="0"/>
              </a:spcAft>
              <a:defRPr kumimoji="1" sz="1000">
                <a:solidFill>
                  <a:schemeClr val="tx1"/>
                </a:solidFill>
                <a:latin typeface="Arial" charset="0"/>
                <a:cs typeface="Arial" charset="0"/>
              </a:defRPr>
            </a:lvl8pPr>
            <a:lvl9pPr marL="3708989" indent="-218176" algn="just" eaLnBrk="0" fontAlgn="base" hangingPunct="0">
              <a:lnSpc>
                <a:spcPct val="130000"/>
              </a:lnSpc>
              <a:spcBef>
                <a:spcPct val="0"/>
              </a:spcBef>
              <a:spcAft>
                <a:spcPct val="0"/>
              </a:spcAft>
              <a:defRPr kumimoji="1" sz="1000">
                <a:solidFill>
                  <a:schemeClr val="tx1"/>
                </a:solidFill>
                <a:latin typeface="Arial" charset="0"/>
                <a:cs typeface="Arial" charset="0"/>
              </a:defRPr>
            </a:lvl9pPr>
          </a:lstStyle>
          <a:p>
            <a:pPr eaLnBrk="1" hangingPunct="1"/>
            <a:endParaRPr kumimoji="0" lang="en-GB" dirty="0" smtClean="0">
              <a:latin typeface="Times New Roman" pitchFamily="18" charset="0"/>
            </a:endParaRPr>
          </a:p>
        </p:txBody>
      </p:sp>
      <p:sp>
        <p:nvSpPr>
          <p:cNvPr id="65543" name="Rectangle 3"/>
          <p:cNvSpPr>
            <a:spLocks noGrp="1" noChangeArrowheads="1"/>
          </p:cNvSpPr>
          <p:nvPr>
            <p:ph type="dt" sz="quarter" idx="1"/>
          </p:nvPr>
        </p:nvSpPr>
        <p:spPr>
          <a:xfrm>
            <a:off x="3505200" y="59122"/>
            <a:ext cx="3066266" cy="46719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1000">
                <a:solidFill>
                  <a:schemeClr val="tx1"/>
                </a:solidFill>
                <a:latin typeface="Arial" charset="0"/>
                <a:cs typeface="Arial" charset="0"/>
              </a:defRPr>
            </a:lvl1pPr>
            <a:lvl2pPr marL="709071" indent="-272720" eaLnBrk="0" hangingPunct="0">
              <a:defRPr kumimoji="1" sz="1000">
                <a:solidFill>
                  <a:schemeClr val="tx1"/>
                </a:solidFill>
                <a:latin typeface="Arial" charset="0"/>
                <a:cs typeface="Arial" charset="0"/>
              </a:defRPr>
            </a:lvl2pPr>
            <a:lvl3pPr marL="1090879" indent="-218176" eaLnBrk="0" hangingPunct="0">
              <a:defRPr kumimoji="1" sz="1000">
                <a:solidFill>
                  <a:schemeClr val="tx1"/>
                </a:solidFill>
                <a:latin typeface="Arial" charset="0"/>
                <a:cs typeface="Arial" charset="0"/>
              </a:defRPr>
            </a:lvl3pPr>
            <a:lvl4pPr marL="1527231" indent="-218176" eaLnBrk="0" hangingPunct="0">
              <a:defRPr kumimoji="1" sz="1000">
                <a:solidFill>
                  <a:schemeClr val="tx1"/>
                </a:solidFill>
                <a:latin typeface="Arial" charset="0"/>
                <a:cs typeface="Arial" charset="0"/>
              </a:defRPr>
            </a:lvl4pPr>
            <a:lvl5pPr marL="1963583" indent="-218176" eaLnBrk="0" hangingPunct="0">
              <a:defRPr kumimoji="1" sz="1000">
                <a:solidFill>
                  <a:schemeClr val="tx1"/>
                </a:solidFill>
                <a:latin typeface="Arial" charset="0"/>
                <a:cs typeface="Arial" charset="0"/>
              </a:defRPr>
            </a:lvl5pPr>
            <a:lvl6pPr marL="2399934" indent="-218176" algn="just" eaLnBrk="0" fontAlgn="base" hangingPunct="0">
              <a:lnSpc>
                <a:spcPct val="130000"/>
              </a:lnSpc>
              <a:spcBef>
                <a:spcPct val="0"/>
              </a:spcBef>
              <a:spcAft>
                <a:spcPct val="0"/>
              </a:spcAft>
              <a:defRPr kumimoji="1" sz="1000">
                <a:solidFill>
                  <a:schemeClr val="tx1"/>
                </a:solidFill>
                <a:latin typeface="Arial" charset="0"/>
                <a:cs typeface="Arial" charset="0"/>
              </a:defRPr>
            </a:lvl6pPr>
            <a:lvl7pPr marL="2836286" indent="-218176" algn="just" eaLnBrk="0" fontAlgn="base" hangingPunct="0">
              <a:lnSpc>
                <a:spcPct val="130000"/>
              </a:lnSpc>
              <a:spcBef>
                <a:spcPct val="0"/>
              </a:spcBef>
              <a:spcAft>
                <a:spcPct val="0"/>
              </a:spcAft>
              <a:defRPr kumimoji="1" sz="1000">
                <a:solidFill>
                  <a:schemeClr val="tx1"/>
                </a:solidFill>
                <a:latin typeface="Arial" charset="0"/>
                <a:cs typeface="Arial" charset="0"/>
              </a:defRPr>
            </a:lvl7pPr>
            <a:lvl8pPr marL="3272638" indent="-218176" algn="just" eaLnBrk="0" fontAlgn="base" hangingPunct="0">
              <a:lnSpc>
                <a:spcPct val="130000"/>
              </a:lnSpc>
              <a:spcBef>
                <a:spcPct val="0"/>
              </a:spcBef>
              <a:spcAft>
                <a:spcPct val="0"/>
              </a:spcAft>
              <a:defRPr kumimoji="1" sz="1000">
                <a:solidFill>
                  <a:schemeClr val="tx1"/>
                </a:solidFill>
                <a:latin typeface="Arial" charset="0"/>
                <a:cs typeface="Arial" charset="0"/>
              </a:defRPr>
            </a:lvl8pPr>
            <a:lvl9pPr marL="3708989" indent="-218176" algn="just" eaLnBrk="0" fontAlgn="base" hangingPunct="0">
              <a:lnSpc>
                <a:spcPct val="130000"/>
              </a:lnSpc>
              <a:spcBef>
                <a:spcPct val="0"/>
              </a:spcBef>
              <a:spcAft>
                <a:spcPct val="0"/>
              </a:spcAft>
              <a:defRPr kumimoji="1" sz="1000">
                <a:solidFill>
                  <a:schemeClr val="tx1"/>
                </a:solidFill>
                <a:latin typeface="Arial" charset="0"/>
                <a:cs typeface="Arial" charset="0"/>
              </a:defRPr>
            </a:lvl9pPr>
          </a:lstStyle>
          <a:p>
            <a:pPr eaLnBrk="1" hangingPunct="1"/>
            <a:endParaRPr kumimoji="0" lang="en-GB" dirty="0" smtClean="0">
              <a:latin typeface="Times New Roman" pitchFamily="18" charset="0"/>
              <a:cs typeface="Times New Roman" pitchFamily="18"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4"/>
          <p:cNvSpPr>
            <a:spLocks noGrp="1" noRot="1" noChangeAspect="1" noChangeArrowheads="1" noTextEdit="1"/>
          </p:cNvSpPr>
          <p:nvPr>
            <p:ph type="sldImg"/>
          </p:nvPr>
        </p:nvSpPr>
        <p:spPr bwMode="auto">
          <a:xfrm>
            <a:off x="1184275" y="700088"/>
            <a:ext cx="4641850" cy="34813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Rectangle 5"/>
          <p:cNvSpPr>
            <a:spLocks noGrp="1" noChangeArrowheads="1"/>
          </p:cNvSpPr>
          <p:nvPr>
            <p:ph type="body" idx="1"/>
          </p:nvPr>
        </p:nvSpPr>
        <p:spPr bwMode="auto">
          <a:xfrm>
            <a:off x="932735" y="4413880"/>
            <a:ext cx="5144931" cy="41831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3166" tIns="46583" rIns="93166" bIns="46583" numCol="1" anchor="t" anchorCtr="0" compatLnSpc="1">
            <a:prstTxWarp prst="textNoShape">
              <a:avLst/>
            </a:prstTxWarp>
          </a:bodyPr>
          <a:lstStyle/>
          <a:p>
            <a:pPr eaLnBrk="1" hangingPunct="1">
              <a:spcBef>
                <a:spcPct val="0"/>
              </a:spcBef>
            </a:pPr>
            <a:endParaRPr lang="en-GB" smtClean="0"/>
          </a:p>
        </p:txBody>
      </p:sp>
      <p:sp>
        <p:nvSpPr>
          <p:cNvPr id="74756" name="Rectangle 2"/>
          <p:cNvSpPr>
            <a:spLocks noGrp="1" noChangeArrowheads="1"/>
          </p:cNvSpPr>
          <p:nvPr>
            <p:ph type="hdr" sz="quarter"/>
          </p:nvPr>
        </p:nvSpPr>
        <p:spPr bwMode="auto">
          <a:xfrm>
            <a:off x="768134" y="60563"/>
            <a:ext cx="2643009" cy="472967"/>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defRPr sz="2400">
                <a:solidFill>
                  <a:schemeClr val="tx1"/>
                </a:solidFill>
                <a:latin typeface="Times New Roman" pitchFamily="18" charset="0"/>
              </a:defRPr>
            </a:lvl1pPr>
            <a:lvl2pPr marL="736633" indent="-283321" eaLnBrk="0" hangingPunct="0">
              <a:defRPr sz="2400">
                <a:solidFill>
                  <a:schemeClr val="tx1"/>
                </a:solidFill>
                <a:latin typeface="Times New Roman" pitchFamily="18" charset="0"/>
              </a:defRPr>
            </a:lvl2pPr>
            <a:lvl3pPr marL="1133282" indent="-226656" eaLnBrk="0" hangingPunct="0">
              <a:defRPr sz="2400">
                <a:solidFill>
                  <a:schemeClr val="tx1"/>
                </a:solidFill>
                <a:latin typeface="Times New Roman" pitchFamily="18" charset="0"/>
              </a:defRPr>
            </a:lvl3pPr>
            <a:lvl4pPr marL="1586595" indent="-226656" eaLnBrk="0" hangingPunct="0">
              <a:defRPr sz="2400">
                <a:solidFill>
                  <a:schemeClr val="tx1"/>
                </a:solidFill>
                <a:latin typeface="Times New Roman" pitchFamily="18" charset="0"/>
              </a:defRPr>
            </a:lvl4pPr>
            <a:lvl5pPr marL="2039908" indent="-226656" eaLnBrk="0" hangingPunct="0">
              <a:defRPr sz="2400">
                <a:solidFill>
                  <a:schemeClr val="tx1"/>
                </a:solidFill>
                <a:latin typeface="Times New Roman" pitchFamily="18" charset="0"/>
              </a:defRPr>
            </a:lvl5pPr>
            <a:lvl6pPr marL="2493220" indent="-226656" eaLnBrk="0" fontAlgn="base" hangingPunct="0">
              <a:spcBef>
                <a:spcPct val="0"/>
              </a:spcBef>
              <a:spcAft>
                <a:spcPct val="0"/>
              </a:spcAft>
              <a:defRPr sz="2400">
                <a:solidFill>
                  <a:schemeClr val="tx1"/>
                </a:solidFill>
                <a:latin typeface="Times New Roman" pitchFamily="18" charset="0"/>
              </a:defRPr>
            </a:lvl6pPr>
            <a:lvl7pPr marL="2946533" indent="-226656" eaLnBrk="0" fontAlgn="base" hangingPunct="0">
              <a:spcBef>
                <a:spcPct val="0"/>
              </a:spcBef>
              <a:spcAft>
                <a:spcPct val="0"/>
              </a:spcAft>
              <a:defRPr sz="2400">
                <a:solidFill>
                  <a:schemeClr val="tx1"/>
                </a:solidFill>
                <a:latin typeface="Times New Roman" pitchFamily="18" charset="0"/>
              </a:defRPr>
            </a:lvl7pPr>
            <a:lvl8pPr marL="3399846" indent="-226656" eaLnBrk="0" fontAlgn="base" hangingPunct="0">
              <a:spcBef>
                <a:spcPct val="0"/>
              </a:spcBef>
              <a:spcAft>
                <a:spcPct val="0"/>
              </a:spcAft>
              <a:defRPr sz="2400">
                <a:solidFill>
                  <a:schemeClr val="tx1"/>
                </a:solidFill>
                <a:latin typeface="Times New Roman" pitchFamily="18" charset="0"/>
              </a:defRPr>
            </a:lvl8pPr>
            <a:lvl9pPr marL="3853159" indent="-226656" eaLnBrk="0" fontAlgn="base" hangingPunct="0">
              <a:spcBef>
                <a:spcPct val="0"/>
              </a:spcBef>
              <a:spcAft>
                <a:spcPct val="0"/>
              </a:spcAft>
              <a:defRPr sz="2400">
                <a:solidFill>
                  <a:schemeClr val="tx1"/>
                </a:solidFill>
                <a:latin typeface="Times New Roman" pitchFamily="18" charset="0"/>
              </a:defRPr>
            </a:lvl9pPr>
          </a:lstStyle>
          <a:p>
            <a:pPr eaLnBrk="1" hangingPunct="1">
              <a:defRPr/>
            </a:pPr>
            <a:endParaRPr lang="en-GB" sz="1000" dirty="0"/>
          </a:p>
        </p:txBody>
      </p:sp>
      <p:sp>
        <p:nvSpPr>
          <p:cNvPr id="74757" name="Rectangle 3"/>
          <p:cNvSpPr>
            <a:spLocks noGrp="1" noChangeArrowheads="1"/>
          </p:cNvSpPr>
          <p:nvPr>
            <p:ph type="dt" sz="quarter" idx="1"/>
          </p:nvPr>
        </p:nvSpPr>
        <p:spPr bwMode="auto">
          <a:xfrm>
            <a:off x="3571040" y="60563"/>
            <a:ext cx="3124269" cy="472967"/>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defRPr sz="2400">
                <a:solidFill>
                  <a:schemeClr val="tx1"/>
                </a:solidFill>
                <a:latin typeface="Times New Roman" pitchFamily="18" charset="0"/>
              </a:defRPr>
            </a:lvl1pPr>
            <a:lvl2pPr marL="736633" indent="-283321" eaLnBrk="0" hangingPunct="0">
              <a:defRPr sz="2400">
                <a:solidFill>
                  <a:schemeClr val="tx1"/>
                </a:solidFill>
                <a:latin typeface="Times New Roman" pitchFamily="18" charset="0"/>
              </a:defRPr>
            </a:lvl2pPr>
            <a:lvl3pPr marL="1133282" indent="-226656" eaLnBrk="0" hangingPunct="0">
              <a:defRPr sz="2400">
                <a:solidFill>
                  <a:schemeClr val="tx1"/>
                </a:solidFill>
                <a:latin typeface="Times New Roman" pitchFamily="18" charset="0"/>
              </a:defRPr>
            </a:lvl3pPr>
            <a:lvl4pPr marL="1586595" indent="-226656" eaLnBrk="0" hangingPunct="0">
              <a:defRPr sz="2400">
                <a:solidFill>
                  <a:schemeClr val="tx1"/>
                </a:solidFill>
                <a:latin typeface="Times New Roman" pitchFamily="18" charset="0"/>
              </a:defRPr>
            </a:lvl4pPr>
            <a:lvl5pPr marL="2039908" indent="-226656" eaLnBrk="0" hangingPunct="0">
              <a:defRPr sz="2400">
                <a:solidFill>
                  <a:schemeClr val="tx1"/>
                </a:solidFill>
                <a:latin typeface="Times New Roman" pitchFamily="18" charset="0"/>
              </a:defRPr>
            </a:lvl5pPr>
            <a:lvl6pPr marL="2493220" indent="-226656" eaLnBrk="0" fontAlgn="base" hangingPunct="0">
              <a:spcBef>
                <a:spcPct val="0"/>
              </a:spcBef>
              <a:spcAft>
                <a:spcPct val="0"/>
              </a:spcAft>
              <a:defRPr sz="2400">
                <a:solidFill>
                  <a:schemeClr val="tx1"/>
                </a:solidFill>
                <a:latin typeface="Times New Roman" pitchFamily="18" charset="0"/>
              </a:defRPr>
            </a:lvl6pPr>
            <a:lvl7pPr marL="2946533" indent="-226656" eaLnBrk="0" fontAlgn="base" hangingPunct="0">
              <a:spcBef>
                <a:spcPct val="0"/>
              </a:spcBef>
              <a:spcAft>
                <a:spcPct val="0"/>
              </a:spcAft>
              <a:defRPr sz="2400">
                <a:solidFill>
                  <a:schemeClr val="tx1"/>
                </a:solidFill>
                <a:latin typeface="Times New Roman" pitchFamily="18" charset="0"/>
              </a:defRPr>
            </a:lvl7pPr>
            <a:lvl8pPr marL="3399846" indent="-226656" eaLnBrk="0" fontAlgn="base" hangingPunct="0">
              <a:spcBef>
                <a:spcPct val="0"/>
              </a:spcBef>
              <a:spcAft>
                <a:spcPct val="0"/>
              </a:spcAft>
              <a:defRPr sz="2400">
                <a:solidFill>
                  <a:schemeClr val="tx1"/>
                </a:solidFill>
                <a:latin typeface="Times New Roman" pitchFamily="18" charset="0"/>
              </a:defRPr>
            </a:lvl8pPr>
            <a:lvl9pPr marL="3853159" indent="-226656" eaLnBrk="0" fontAlgn="base" hangingPunct="0">
              <a:spcBef>
                <a:spcPct val="0"/>
              </a:spcBef>
              <a:spcAft>
                <a:spcPct val="0"/>
              </a:spcAft>
              <a:defRPr sz="2400">
                <a:solidFill>
                  <a:schemeClr val="tx1"/>
                </a:solidFill>
                <a:latin typeface="Times New Roman" pitchFamily="18" charset="0"/>
              </a:defRPr>
            </a:lvl9pPr>
          </a:lstStyle>
          <a:p>
            <a:pPr eaLnBrk="1" hangingPunct="1">
              <a:defRPr/>
            </a:pPr>
            <a:endParaRPr lang="en-GB" sz="1000" dirty="0"/>
          </a:p>
        </p:txBody>
      </p:sp>
      <p:sp>
        <p:nvSpPr>
          <p:cNvPr id="69638" name="Rectangle 6"/>
          <p:cNvSpPr>
            <a:spLocks noGrp="1" noChangeAspect="1" noChangeArrowheads="1"/>
          </p:cNvSpPr>
          <p:nvPr>
            <p:ph type="ftr" sz="quarter" idx="4"/>
          </p:nvPr>
        </p:nvSpPr>
        <p:spPr bwMode="auto">
          <a:xfrm>
            <a:off x="379364" y="8687887"/>
            <a:ext cx="4867463" cy="46575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300">
                <a:solidFill>
                  <a:schemeClr val="tx1"/>
                </a:solidFill>
                <a:latin typeface="Times New Roman" pitchFamily="18" charset="0"/>
                <a:cs typeface="Arial" pitchFamily="34" charset="0"/>
              </a:defRPr>
            </a:lvl1pPr>
            <a:lvl2pPr marL="698893" indent="-268805" eaLnBrk="0" hangingPunct="0">
              <a:defRPr sz="2300">
                <a:solidFill>
                  <a:schemeClr val="tx1"/>
                </a:solidFill>
                <a:latin typeface="Times New Roman" pitchFamily="18" charset="0"/>
                <a:cs typeface="Arial" pitchFamily="34" charset="0"/>
              </a:defRPr>
            </a:lvl2pPr>
            <a:lvl3pPr marL="1075220" indent="-215044" eaLnBrk="0" hangingPunct="0">
              <a:defRPr sz="2300">
                <a:solidFill>
                  <a:schemeClr val="tx1"/>
                </a:solidFill>
                <a:latin typeface="Times New Roman" pitchFamily="18" charset="0"/>
                <a:cs typeface="Arial" pitchFamily="34" charset="0"/>
              </a:defRPr>
            </a:lvl3pPr>
            <a:lvl4pPr marL="1505308" indent="-215044" eaLnBrk="0" hangingPunct="0">
              <a:defRPr sz="2300">
                <a:solidFill>
                  <a:schemeClr val="tx1"/>
                </a:solidFill>
                <a:latin typeface="Times New Roman" pitchFamily="18" charset="0"/>
                <a:cs typeface="Arial" pitchFamily="34" charset="0"/>
              </a:defRPr>
            </a:lvl4pPr>
            <a:lvl5pPr marL="1935396" indent="-215044" eaLnBrk="0" hangingPunct="0">
              <a:defRPr sz="2300">
                <a:solidFill>
                  <a:schemeClr val="tx1"/>
                </a:solidFill>
                <a:latin typeface="Times New Roman" pitchFamily="18" charset="0"/>
                <a:cs typeface="Arial" pitchFamily="34" charset="0"/>
              </a:defRPr>
            </a:lvl5pPr>
            <a:lvl6pPr marL="2365484" indent="-215044" eaLnBrk="0" fontAlgn="base" hangingPunct="0">
              <a:spcBef>
                <a:spcPct val="0"/>
              </a:spcBef>
              <a:spcAft>
                <a:spcPct val="0"/>
              </a:spcAft>
              <a:defRPr sz="2300">
                <a:solidFill>
                  <a:schemeClr val="tx1"/>
                </a:solidFill>
                <a:latin typeface="Times New Roman" pitchFamily="18" charset="0"/>
                <a:cs typeface="Arial" pitchFamily="34" charset="0"/>
              </a:defRPr>
            </a:lvl6pPr>
            <a:lvl7pPr marL="2795572" indent="-215044" eaLnBrk="0" fontAlgn="base" hangingPunct="0">
              <a:spcBef>
                <a:spcPct val="0"/>
              </a:spcBef>
              <a:spcAft>
                <a:spcPct val="0"/>
              </a:spcAft>
              <a:defRPr sz="2300">
                <a:solidFill>
                  <a:schemeClr val="tx1"/>
                </a:solidFill>
                <a:latin typeface="Times New Roman" pitchFamily="18" charset="0"/>
                <a:cs typeface="Arial" pitchFamily="34" charset="0"/>
              </a:defRPr>
            </a:lvl7pPr>
            <a:lvl8pPr marL="3225660" indent="-215044" eaLnBrk="0" fontAlgn="base" hangingPunct="0">
              <a:spcBef>
                <a:spcPct val="0"/>
              </a:spcBef>
              <a:spcAft>
                <a:spcPct val="0"/>
              </a:spcAft>
              <a:defRPr sz="2300">
                <a:solidFill>
                  <a:schemeClr val="tx1"/>
                </a:solidFill>
                <a:latin typeface="Times New Roman" pitchFamily="18" charset="0"/>
                <a:cs typeface="Arial" pitchFamily="34" charset="0"/>
              </a:defRPr>
            </a:lvl8pPr>
            <a:lvl9pPr marL="3655748" indent="-215044" eaLnBrk="0" fontAlgn="base" hangingPunct="0">
              <a:spcBef>
                <a:spcPct val="0"/>
              </a:spcBef>
              <a:spcAft>
                <a:spcPct val="0"/>
              </a:spcAft>
              <a:defRPr sz="2300">
                <a:solidFill>
                  <a:schemeClr val="tx1"/>
                </a:solidFill>
                <a:latin typeface="Times New Roman" pitchFamily="18" charset="0"/>
                <a:cs typeface="Arial" pitchFamily="34" charset="0"/>
              </a:defRPr>
            </a:lvl9pPr>
          </a:lstStyle>
          <a:p>
            <a:r>
              <a:rPr lang="en-GB" sz="1000"/>
              <a:t>IAEA Training in Emergency Preparedness and Response</a:t>
            </a:r>
          </a:p>
        </p:txBody>
      </p:sp>
      <p:sp>
        <p:nvSpPr>
          <p:cNvPr id="69639" name="Rectangle 7"/>
          <p:cNvSpPr>
            <a:spLocks noGrp="1" noChangeArrowheads="1"/>
          </p:cNvSpPr>
          <p:nvPr>
            <p:ph type="sldNum" sz="quarter" idx="5"/>
          </p:nvPr>
        </p:nvSpPr>
        <p:spPr bwMode="auto">
          <a:xfrm>
            <a:off x="5927175" y="8687887"/>
            <a:ext cx="779107" cy="46575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300">
                <a:solidFill>
                  <a:schemeClr val="tx1"/>
                </a:solidFill>
                <a:latin typeface="Times New Roman" pitchFamily="18" charset="0"/>
                <a:cs typeface="Arial" pitchFamily="34" charset="0"/>
              </a:defRPr>
            </a:lvl1pPr>
            <a:lvl2pPr marL="698893" indent="-268805" eaLnBrk="0" hangingPunct="0">
              <a:defRPr sz="2300">
                <a:solidFill>
                  <a:schemeClr val="tx1"/>
                </a:solidFill>
                <a:latin typeface="Times New Roman" pitchFamily="18" charset="0"/>
                <a:cs typeface="Arial" pitchFamily="34" charset="0"/>
              </a:defRPr>
            </a:lvl2pPr>
            <a:lvl3pPr marL="1075220" indent="-215044" eaLnBrk="0" hangingPunct="0">
              <a:defRPr sz="2300">
                <a:solidFill>
                  <a:schemeClr val="tx1"/>
                </a:solidFill>
                <a:latin typeface="Times New Roman" pitchFamily="18" charset="0"/>
                <a:cs typeface="Arial" pitchFamily="34" charset="0"/>
              </a:defRPr>
            </a:lvl3pPr>
            <a:lvl4pPr marL="1505308" indent="-215044" eaLnBrk="0" hangingPunct="0">
              <a:defRPr sz="2300">
                <a:solidFill>
                  <a:schemeClr val="tx1"/>
                </a:solidFill>
                <a:latin typeface="Times New Roman" pitchFamily="18" charset="0"/>
                <a:cs typeface="Arial" pitchFamily="34" charset="0"/>
              </a:defRPr>
            </a:lvl4pPr>
            <a:lvl5pPr marL="1935396" indent="-215044" eaLnBrk="0" hangingPunct="0">
              <a:defRPr sz="2300">
                <a:solidFill>
                  <a:schemeClr val="tx1"/>
                </a:solidFill>
                <a:latin typeface="Times New Roman" pitchFamily="18" charset="0"/>
                <a:cs typeface="Arial" pitchFamily="34" charset="0"/>
              </a:defRPr>
            </a:lvl5pPr>
            <a:lvl6pPr marL="2365484" indent="-215044" eaLnBrk="0" fontAlgn="base" hangingPunct="0">
              <a:spcBef>
                <a:spcPct val="0"/>
              </a:spcBef>
              <a:spcAft>
                <a:spcPct val="0"/>
              </a:spcAft>
              <a:defRPr sz="2300">
                <a:solidFill>
                  <a:schemeClr val="tx1"/>
                </a:solidFill>
                <a:latin typeface="Times New Roman" pitchFamily="18" charset="0"/>
                <a:cs typeface="Arial" pitchFamily="34" charset="0"/>
              </a:defRPr>
            </a:lvl6pPr>
            <a:lvl7pPr marL="2795572" indent="-215044" eaLnBrk="0" fontAlgn="base" hangingPunct="0">
              <a:spcBef>
                <a:spcPct val="0"/>
              </a:spcBef>
              <a:spcAft>
                <a:spcPct val="0"/>
              </a:spcAft>
              <a:defRPr sz="2300">
                <a:solidFill>
                  <a:schemeClr val="tx1"/>
                </a:solidFill>
                <a:latin typeface="Times New Roman" pitchFamily="18" charset="0"/>
                <a:cs typeface="Arial" pitchFamily="34" charset="0"/>
              </a:defRPr>
            </a:lvl7pPr>
            <a:lvl8pPr marL="3225660" indent="-215044" eaLnBrk="0" fontAlgn="base" hangingPunct="0">
              <a:spcBef>
                <a:spcPct val="0"/>
              </a:spcBef>
              <a:spcAft>
                <a:spcPct val="0"/>
              </a:spcAft>
              <a:defRPr sz="2300">
                <a:solidFill>
                  <a:schemeClr val="tx1"/>
                </a:solidFill>
                <a:latin typeface="Times New Roman" pitchFamily="18" charset="0"/>
                <a:cs typeface="Arial" pitchFamily="34" charset="0"/>
              </a:defRPr>
            </a:lvl8pPr>
            <a:lvl9pPr marL="3655748" indent="-215044" eaLnBrk="0" fontAlgn="base" hangingPunct="0">
              <a:spcBef>
                <a:spcPct val="0"/>
              </a:spcBef>
              <a:spcAft>
                <a:spcPct val="0"/>
              </a:spcAft>
              <a:defRPr sz="2300">
                <a:solidFill>
                  <a:schemeClr val="tx1"/>
                </a:solidFill>
                <a:latin typeface="Times New Roman" pitchFamily="18" charset="0"/>
                <a:cs typeface="Arial" pitchFamily="34" charset="0"/>
              </a:defRPr>
            </a:lvl9pPr>
          </a:lstStyle>
          <a:p>
            <a:fld id="{979F286D-342D-4286-A564-B8D73C5BB462}" type="slidenum">
              <a:rPr lang="en-GB" sz="1000"/>
              <a:pPr/>
              <a:t>20</a:t>
            </a:fld>
            <a:endParaRPr lang="en-GB" sz="100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Rectangle 3"/>
          <p:cNvSpPr>
            <a:spLocks noGrp="1" noChangeArrowheads="1"/>
          </p:cNvSpPr>
          <p:nvPr>
            <p:ph type="body" idx="1"/>
          </p:nvPr>
        </p:nvSpPr>
        <p:spPr bwMode="auto">
          <a:xfrm>
            <a:off x="1091064" y="4338897"/>
            <a:ext cx="4828272" cy="418172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just" eaLnBrk="1" hangingPunct="1">
              <a:spcBef>
                <a:spcPct val="0"/>
              </a:spcBef>
            </a:pPr>
            <a:endParaRPr lang="en-GB" sz="1000">
              <a:solidFill>
                <a:srgbClr val="000000"/>
              </a:solidFill>
              <a:latin typeface="Times New Roman" pitchFamily="18" charset="0"/>
              <a:cs typeface="Times New Roman" pitchFamily="18" charset="0"/>
            </a:endParaRPr>
          </a:p>
        </p:txBody>
      </p:sp>
      <p:sp>
        <p:nvSpPr>
          <p:cNvPr id="71684" name="Rectangle 6"/>
          <p:cNvSpPr>
            <a:spLocks noGrp="1" noChangeAspect="1" noChangeArrowheads="1"/>
          </p:cNvSpPr>
          <p:nvPr>
            <p:ph type="ftr" sz="quarter" idx="4"/>
          </p:nvPr>
        </p:nvSpPr>
        <p:spPr bwMode="auto">
          <a:xfrm>
            <a:off x="965655" y="8905625"/>
            <a:ext cx="4470854" cy="26243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numCol="1" anchorCtr="0" compatLnSpc="1">
            <a:prstTxWarp prst="textNoShape">
              <a:avLst/>
            </a:prstTxWarp>
          </a:bodyPr>
          <a:lstStyle>
            <a:lvl1pPr eaLnBrk="0" hangingPunct="0">
              <a:defRPr sz="2300">
                <a:solidFill>
                  <a:schemeClr val="tx1"/>
                </a:solidFill>
                <a:latin typeface="Times New Roman" pitchFamily="18" charset="0"/>
                <a:cs typeface="Arial" pitchFamily="34" charset="0"/>
              </a:defRPr>
            </a:lvl1pPr>
            <a:lvl2pPr marL="698893" indent="-268805" eaLnBrk="0" hangingPunct="0">
              <a:defRPr sz="2300">
                <a:solidFill>
                  <a:schemeClr val="tx1"/>
                </a:solidFill>
                <a:latin typeface="Times New Roman" pitchFamily="18" charset="0"/>
                <a:cs typeface="Arial" pitchFamily="34" charset="0"/>
              </a:defRPr>
            </a:lvl2pPr>
            <a:lvl3pPr marL="1075220" indent="-215044" eaLnBrk="0" hangingPunct="0">
              <a:defRPr sz="2300">
                <a:solidFill>
                  <a:schemeClr val="tx1"/>
                </a:solidFill>
                <a:latin typeface="Times New Roman" pitchFamily="18" charset="0"/>
                <a:cs typeface="Arial" pitchFamily="34" charset="0"/>
              </a:defRPr>
            </a:lvl3pPr>
            <a:lvl4pPr marL="1505308" indent="-215044" eaLnBrk="0" hangingPunct="0">
              <a:defRPr sz="2300">
                <a:solidFill>
                  <a:schemeClr val="tx1"/>
                </a:solidFill>
                <a:latin typeface="Times New Roman" pitchFamily="18" charset="0"/>
                <a:cs typeface="Arial" pitchFamily="34" charset="0"/>
              </a:defRPr>
            </a:lvl4pPr>
            <a:lvl5pPr marL="1935396" indent="-215044" eaLnBrk="0" hangingPunct="0">
              <a:defRPr sz="2300">
                <a:solidFill>
                  <a:schemeClr val="tx1"/>
                </a:solidFill>
                <a:latin typeface="Times New Roman" pitchFamily="18" charset="0"/>
                <a:cs typeface="Arial" pitchFamily="34" charset="0"/>
              </a:defRPr>
            </a:lvl5pPr>
            <a:lvl6pPr marL="2365484" indent="-215044" eaLnBrk="0" fontAlgn="base" hangingPunct="0">
              <a:spcBef>
                <a:spcPct val="0"/>
              </a:spcBef>
              <a:spcAft>
                <a:spcPct val="0"/>
              </a:spcAft>
              <a:defRPr sz="2300">
                <a:solidFill>
                  <a:schemeClr val="tx1"/>
                </a:solidFill>
                <a:latin typeface="Times New Roman" pitchFamily="18" charset="0"/>
                <a:cs typeface="Arial" pitchFamily="34" charset="0"/>
              </a:defRPr>
            </a:lvl6pPr>
            <a:lvl7pPr marL="2795572" indent="-215044" eaLnBrk="0" fontAlgn="base" hangingPunct="0">
              <a:spcBef>
                <a:spcPct val="0"/>
              </a:spcBef>
              <a:spcAft>
                <a:spcPct val="0"/>
              </a:spcAft>
              <a:defRPr sz="2300">
                <a:solidFill>
                  <a:schemeClr val="tx1"/>
                </a:solidFill>
                <a:latin typeface="Times New Roman" pitchFamily="18" charset="0"/>
                <a:cs typeface="Arial" pitchFamily="34" charset="0"/>
              </a:defRPr>
            </a:lvl7pPr>
            <a:lvl8pPr marL="3225660" indent="-215044" eaLnBrk="0" fontAlgn="base" hangingPunct="0">
              <a:spcBef>
                <a:spcPct val="0"/>
              </a:spcBef>
              <a:spcAft>
                <a:spcPct val="0"/>
              </a:spcAft>
              <a:defRPr sz="2300">
                <a:solidFill>
                  <a:schemeClr val="tx1"/>
                </a:solidFill>
                <a:latin typeface="Times New Roman" pitchFamily="18" charset="0"/>
                <a:cs typeface="Arial" pitchFamily="34" charset="0"/>
              </a:defRPr>
            </a:lvl8pPr>
            <a:lvl9pPr marL="3655748" indent="-215044" eaLnBrk="0" fontAlgn="base" hangingPunct="0">
              <a:spcBef>
                <a:spcPct val="0"/>
              </a:spcBef>
              <a:spcAft>
                <a:spcPct val="0"/>
              </a:spcAft>
              <a:defRPr sz="2300">
                <a:solidFill>
                  <a:schemeClr val="tx1"/>
                </a:solidFill>
                <a:latin typeface="Times New Roman" pitchFamily="18" charset="0"/>
                <a:cs typeface="Arial" pitchFamily="34" charset="0"/>
              </a:defRPr>
            </a:lvl9pPr>
          </a:lstStyle>
          <a:p>
            <a:r>
              <a:rPr lang="en-GB" sz="1000"/>
              <a:t>IAEA Training in Emergency Preparedness and Response</a:t>
            </a:r>
          </a:p>
        </p:txBody>
      </p:sp>
      <p:sp>
        <p:nvSpPr>
          <p:cNvPr id="71685" name="Rectangle 7"/>
          <p:cNvSpPr>
            <a:spLocks noGrp="1" noChangeArrowheads="1"/>
          </p:cNvSpPr>
          <p:nvPr>
            <p:ph type="sldNum" sz="quarter" idx="5"/>
          </p:nvPr>
        </p:nvSpPr>
        <p:spPr bwMode="auto">
          <a:xfrm>
            <a:off x="6254807" y="8905625"/>
            <a:ext cx="605102" cy="26243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numCol="1" anchorCtr="0" compatLnSpc="1">
            <a:prstTxWarp prst="textNoShape">
              <a:avLst/>
            </a:prstTxWarp>
          </a:bodyPr>
          <a:lstStyle>
            <a:lvl1pPr eaLnBrk="0" hangingPunct="0">
              <a:defRPr sz="2300">
                <a:solidFill>
                  <a:schemeClr val="tx1"/>
                </a:solidFill>
                <a:latin typeface="Times New Roman" pitchFamily="18" charset="0"/>
                <a:cs typeface="Arial" pitchFamily="34" charset="0"/>
              </a:defRPr>
            </a:lvl1pPr>
            <a:lvl2pPr marL="698893" indent="-268805" eaLnBrk="0" hangingPunct="0">
              <a:defRPr sz="2300">
                <a:solidFill>
                  <a:schemeClr val="tx1"/>
                </a:solidFill>
                <a:latin typeface="Times New Roman" pitchFamily="18" charset="0"/>
                <a:cs typeface="Arial" pitchFamily="34" charset="0"/>
              </a:defRPr>
            </a:lvl2pPr>
            <a:lvl3pPr marL="1075220" indent="-215044" eaLnBrk="0" hangingPunct="0">
              <a:defRPr sz="2300">
                <a:solidFill>
                  <a:schemeClr val="tx1"/>
                </a:solidFill>
                <a:latin typeface="Times New Roman" pitchFamily="18" charset="0"/>
                <a:cs typeface="Arial" pitchFamily="34" charset="0"/>
              </a:defRPr>
            </a:lvl3pPr>
            <a:lvl4pPr marL="1505308" indent="-215044" eaLnBrk="0" hangingPunct="0">
              <a:defRPr sz="2300">
                <a:solidFill>
                  <a:schemeClr val="tx1"/>
                </a:solidFill>
                <a:latin typeface="Times New Roman" pitchFamily="18" charset="0"/>
                <a:cs typeface="Arial" pitchFamily="34" charset="0"/>
              </a:defRPr>
            </a:lvl4pPr>
            <a:lvl5pPr marL="1935396" indent="-215044" eaLnBrk="0" hangingPunct="0">
              <a:defRPr sz="2300">
                <a:solidFill>
                  <a:schemeClr val="tx1"/>
                </a:solidFill>
                <a:latin typeface="Times New Roman" pitchFamily="18" charset="0"/>
                <a:cs typeface="Arial" pitchFamily="34" charset="0"/>
              </a:defRPr>
            </a:lvl5pPr>
            <a:lvl6pPr marL="2365484" indent="-215044" eaLnBrk="0" fontAlgn="base" hangingPunct="0">
              <a:spcBef>
                <a:spcPct val="0"/>
              </a:spcBef>
              <a:spcAft>
                <a:spcPct val="0"/>
              </a:spcAft>
              <a:defRPr sz="2300">
                <a:solidFill>
                  <a:schemeClr val="tx1"/>
                </a:solidFill>
                <a:latin typeface="Times New Roman" pitchFamily="18" charset="0"/>
                <a:cs typeface="Arial" pitchFamily="34" charset="0"/>
              </a:defRPr>
            </a:lvl6pPr>
            <a:lvl7pPr marL="2795572" indent="-215044" eaLnBrk="0" fontAlgn="base" hangingPunct="0">
              <a:spcBef>
                <a:spcPct val="0"/>
              </a:spcBef>
              <a:spcAft>
                <a:spcPct val="0"/>
              </a:spcAft>
              <a:defRPr sz="2300">
                <a:solidFill>
                  <a:schemeClr val="tx1"/>
                </a:solidFill>
                <a:latin typeface="Times New Roman" pitchFamily="18" charset="0"/>
                <a:cs typeface="Arial" pitchFamily="34" charset="0"/>
              </a:defRPr>
            </a:lvl7pPr>
            <a:lvl8pPr marL="3225660" indent="-215044" eaLnBrk="0" fontAlgn="base" hangingPunct="0">
              <a:spcBef>
                <a:spcPct val="0"/>
              </a:spcBef>
              <a:spcAft>
                <a:spcPct val="0"/>
              </a:spcAft>
              <a:defRPr sz="2300">
                <a:solidFill>
                  <a:schemeClr val="tx1"/>
                </a:solidFill>
                <a:latin typeface="Times New Roman" pitchFamily="18" charset="0"/>
                <a:cs typeface="Arial" pitchFamily="34" charset="0"/>
              </a:defRPr>
            </a:lvl8pPr>
            <a:lvl9pPr marL="3655748" indent="-215044" eaLnBrk="0" fontAlgn="base" hangingPunct="0">
              <a:spcBef>
                <a:spcPct val="0"/>
              </a:spcBef>
              <a:spcAft>
                <a:spcPct val="0"/>
              </a:spcAft>
              <a:defRPr sz="2300">
                <a:solidFill>
                  <a:schemeClr val="tx1"/>
                </a:solidFill>
                <a:latin typeface="Times New Roman" pitchFamily="18" charset="0"/>
                <a:cs typeface="Arial" pitchFamily="34" charset="0"/>
              </a:defRPr>
            </a:lvl9pPr>
          </a:lstStyle>
          <a:p>
            <a:fld id="{D8B36242-DA7B-4096-A6D7-2D80B83779DE}" type="slidenum">
              <a:rPr lang="en-GB" sz="1000"/>
              <a:pPr/>
              <a:t>21</a:t>
            </a:fld>
            <a:endParaRPr lang="en-GB" sz="1000"/>
          </a:p>
        </p:txBody>
      </p:sp>
      <p:sp>
        <p:nvSpPr>
          <p:cNvPr id="9" name="Rectangle 2"/>
          <p:cNvSpPr>
            <a:spLocks noGrp="1" noChangeArrowheads="1"/>
          </p:cNvSpPr>
          <p:nvPr>
            <p:ph type="hdr" sz="quarter"/>
          </p:nvPr>
        </p:nvSpPr>
        <p:spPr bwMode="auto">
          <a:xfrm>
            <a:off x="768134" y="60563"/>
            <a:ext cx="2643009" cy="472967"/>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defRPr sz="2400">
                <a:solidFill>
                  <a:schemeClr val="tx1"/>
                </a:solidFill>
                <a:latin typeface="Times New Roman" pitchFamily="18" charset="0"/>
              </a:defRPr>
            </a:lvl1pPr>
            <a:lvl2pPr marL="736633" indent="-283321" eaLnBrk="0" hangingPunct="0">
              <a:defRPr sz="2400">
                <a:solidFill>
                  <a:schemeClr val="tx1"/>
                </a:solidFill>
                <a:latin typeface="Times New Roman" pitchFamily="18" charset="0"/>
              </a:defRPr>
            </a:lvl2pPr>
            <a:lvl3pPr marL="1133282" indent="-226656" eaLnBrk="0" hangingPunct="0">
              <a:defRPr sz="2400">
                <a:solidFill>
                  <a:schemeClr val="tx1"/>
                </a:solidFill>
                <a:latin typeface="Times New Roman" pitchFamily="18" charset="0"/>
              </a:defRPr>
            </a:lvl3pPr>
            <a:lvl4pPr marL="1586595" indent="-226656" eaLnBrk="0" hangingPunct="0">
              <a:defRPr sz="2400">
                <a:solidFill>
                  <a:schemeClr val="tx1"/>
                </a:solidFill>
                <a:latin typeface="Times New Roman" pitchFamily="18" charset="0"/>
              </a:defRPr>
            </a:lvl4pPr>
            <a:lvl5pPr marL="2039908" indent="-226656" eaLnBrk="0" hangingPunct="0">
              <a:defRPr sz="2400">
                <a:solidFill>
                  <a:schemeClr val="tx1"/>
                </a:solidFill>
                <a:latin typeface="Times New Roman" pitchFamily="18" charset="0"/>
              </a:defRPr>
            </a:lvl5pPr>
            <a:lvl6pPr marL="2493220" indent="-226656" eaLnBrk="0" fontAlgn="base" hangingPunct="0">
              <a:spcBef>
                <a:spcPct val="0"/>
              </a:spcBef>
              <a:spcAft>
                <a:spcPct val="0"/>
              </a:spcAft>
              <a:defRPr sz="2400">
                <a:solidFill>
                  <a:schemeClr val="tx1"/>
                </a:solidFill>
                <a:latin typeface="Times New Roman" pitchFamily="18" charset="0"/>
              </a:defRPr>
            </a:lvl6pPr>
            <a:lvl7pPr marL="2946533" indent="-226656" eaLnBrk="0" fontAlgn="base" hangingPunct="0">
              <a:spcBef>
                <a:spcPct val="0"/>
              </a:spcBef>
              <a:spcAft>
                <a:spcPct val="0"/>
              </a:spcAft>
              <a:defRPr sz="2400">
                <a:solidFill>
                  <a:schemeClr val="tx1"/>
                </a:solidFill>
                <a:latin typeface="Times New Roman" pitchFamily="18" charset="0"/>
              </a:defRPr>
            </a:lvl7pPr>
            <a:lvl8pPr marL="3399846" indent="-226656" eaLnBrk="0" fontAlgn="base" hangingPunct="0">
              <a:spcBef>
                <a:spcPct val="0"/>
              </a:spcBef>
              <a:spcAft>
                <a:spcPct val="0"/>
              </a:spcAft>
              <a:defRPr sz="2400">
                <a:solidFill>
                  <a:schemeClr val="tx1"/>
                </a:solidFill>
                <a:latin typeface="Times New Roman" pitchFamily="18" charset="0"/>
              </a:defRPr>
            </a:lvl8pPr>
            <a:lvl9pPr marL="3853159" indent="-226656" eaLnBrk="0" fontAlgn="base" hangingPunct="0">
              <a:spcBef>
                <a:spcPct val="0"/>
              </a:spcBef>
              <a:spcAft>
                <a:spcPct val="0"/>
              </a:spcAft>
              <a:defRPr sz="2400">
                <a:solidFill>
                  <a:schemeClr val="tx1"/>
                </a:solidFill>
                <a:latin typeface="Times New Roman" pitchFamily="18" charset="0"/>
              </a:defRPr>
            </a:lvl9pPr>
          </a:lstStyle>
          <a:p>
            <a:pPr eaLnBrk="1" hangingPunct="1">
              <a:defRPr/>
            </a:pPr>
            <a:endParaRPr lang="en-GB" sz="1000" dirty="0"/>
          </a:p>
        </p:txBody>
      </p:sp>
      <p:sp>
        <p:nvSpPr>
          <p:cNvPr id="10" name="Rectangle 3"/>
          <p:cNvSpPr>
            <a:spLocks noGrp="1" noChangeArrowheads="1"/>
          </p:cNvSpPr>
          <p:nvPr>
            <p:ph type="dt" sz="quarter" idx="1"/>
          </p:nvPr>
        </p:nvSpPr>
        <p:spPr bwMode="auto">
          <a:xfrm>
            <a:off x="3571040" y="60563"/>
            <a:ext cx="3124269" cy="472967"/>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defRPr sz="2400">
                <a:solidFill>
                  <a:schemeClr val="tx1"/>
                </a:solidFill>
                <a:latin typeface="Times New Roman" pitchFamily="18" charset="0"/>
              </a:defRPr>
            </a:lvl1pPr>
            <a:lvl2pPr marL="736633" indent="-283321" eaLnBrk="0" hangingPunct="0">
              <a:defRPr sz="2400">
                <a:solidFill>
                  <a:schemeClr val="tx1"/>
                </a:solidFill>
                <a:latin typeface="Times New Roman" pitchFamily="18" charset="0"/>
              </a:defRPr>
            </a:lvl2pPr>
            <a:lvl3pPr marL="1133282" indent="-226656" eaLnBrk="0" hangingPunct="0">
              <a:defRPr sz="2400">
                <a:solidFill>
                  <a:schemeClr val="tx1"/>
                </a:solidFill>
                <a:latin typeface="Times New Roman" pitchFamily="18" charset="0"/>
              </a:defRPr>
            </a:lvl3pPr>
            <a:lvl4pPr marL="1586595" indent="-226656" eaLnBrk="0" hangingPunct="0">
              <a:defRPr sz="2400">
                <a:solidFill>
                  <a:schemeClr val="tx1"/>
                </a:solidFill>
                <a:latin typeface="Times New Roman" pitchFamily="18" charset="0"/>
              </a:defRPr>
            </a:lvl4pPr>
            <a:lvl5pPr marL="2039908" indent="-226656" eaLnBrk="0" hangingPunct="0">
              <a:defRPr sz="2400">
                <a:solidFill>
                  <a:schemeClr val="tx1"/>
                </a:solidFill>
                <a:latin typeface="Times New Roman" pitchFamily="18" charset="0"/>
              </a:defRPr>
            </a:lvl5pPr>
            <a:lvl6pPr marL="2493220" indent="-226656" eaLnBrk="0" fontAlgn="base" hangingPunct="0">
              <a:spcBef>
                <a:spcPct val="0"/>
              </a:spcBef>
              <a:spcAft>
                <a:spcPct val="0"/>
              </a:spcAft>
              <a:defRPr sz="2400">
                <a:solidFill>
                  <a:schemeClr val="tx1"/>
                </a:solidFill>
                <a:latin typeface="Times New Roman" pitchFamily="18" charset="0"/>
              </a:defRPr>
            </a:lvl6pPr>
            <a:lvl7pPr marL="2946533" indent="-226656" eaLnBrk="0" fontAlgn="base" hangingPunct="0">
              <a:spcBef>
                <a:spcPct val="0"/>
              </a:spcBef>
              <a:spcAft>
                <a:spcPct val="0"/>
              </a:spcAft>
              <a:defRPr sz="2400">
                <a:solidFill>
                  <a:schemeClr val="tx1"/>
                </a:solidFill>
                <a:latin typeface="Times New Roman" pitchFamily="18" charset="0"/>
              </a:defRPr>
            </a:lvl7pPr>
            <a:lvl8pPr marL="3399846" indent="-226656" eaLnBrk="0" fontAlgn="base" hangingPunct="0">
              <a:spcBef>
                <a:spcPct val="0"/>
              </a:spcBef>
              <a:spcAft>
                <a:spcPct val="0"/>
              </a:spcAft>
              <a:defRPr sz="2400">
                <a:solidFill>
                  <a:schemeClr val="tx1"/>
                </a:solidFill>
                <a:latin typeface="Times New Roman" pitchFamily="18" charset="0"/>
              </a:defRPr>
            </a:lvl8pPr>
            <a:lvl9pPr marL="3853159" indent="-226656" eaLnBrk="0" fontAlgn="base" hangingPunct="0">
              <a:spcBef>
                <a:spcPct val="0"/>
              </a:spcBef>
              <a:spcAft>
                <a:spcPct val="0"/>
              </a:spcAft>
              <a:defRPr sz="2400">
                <a:solidFill>
                  <a:schemeClr val="tx1"/>
                </a:solidFill>
                <a:latin typeface="Times New Roman" pitchFamily="18" charset="0"/>
              </a:defRPr>
            </a:lvl9pPr>
          </a:lstStyle>
          <a:p>
            <a:pPr eaLnBrk="1" hangingPunct="1">
              <a:defRPr/>
            </a:pPr>
            <a:endParaRPr lang="en-GB" sz="1000"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700DBABA-A35C-4D2D-8DC7-86E0B5AC0ECA}" type="slidenum">
              <a:rPr lang="en-GB" smtClean="0"/>
              <a:t>22</a:t>
            </a:fld>
            <a:endParaRPr lang="en-GB"/>
          </a:p>
        </p:txBody>
      </p:sp>
    </p:spTree>
    <p:extLst>
      <p:ext uri="{BB962C8B-B14F-4D97-AF65-F5344CB8AC3E}">
        <p14:creationId xmlns:p14="http://schemas.microsoft.com/office/powerpoint/2010/main" val="398101069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Rot="1" noChangeAspect="1" noChangeArrowheads="1" noTextEdit="1"/>
          </p:cNvSpPr>
          <p:nvPr>
            <p:ph type="sldImg"/>
          </p:nvPr>
        </p:nvSpPr>
        <p:spPr>
          <a:xfrm>
            <a:off x="1182688" y="698500"/>
            <a:ext cx="4645025" cy="3484563"/>
          </a:xfrm>
          <a:ln/>
        </p:spPr>
      </p:sp>
      <p:sp>
        <p:nvSpPr>
          <p:cNvPr id="78851" name="Rectangle 3"/>
          <p:cNvSpPr>
            <a:spLocks noGrp="1" noChangeArrowheads="1"/>
          </p:cNvSpPr>
          <p:nvPr>
            <p:ph type="body" idx="1"/>
          </p:nvPr>
        </p:nvSpPr>
        <p:spPr>
          <a:xfrm>
            <a:off x="935872" y="4415323"/>
            <a:ext cx="5138661" cy="4183163"/>
          </a:xfrm>
          <a:noFill/>
        </p:spPr>
        <p:txBody>
          <a:bodyPr lIns="95475" tIns="47738" rIns="95475" bIns="47738"/>
          <a:lstStyle/>
          <a:p>
            <a:endParaRPr lang="ru-RU" smtClean="0"/>
          </a:p>
        </p:txBody>
      </p:sp>
      <p:sp>
        <p:nvSpPr>
          <p:cNvPr id="78854" name="Rectangle 2"/>
          <p:cNvSpPr>
            <a:spLocks noGrp="1" noChangeArrowheads="1"/>
          </p:cNvSpPr>
          <p:nvPr>
            <p:ph type="hdr" sz="quarter"/>
          </p:nvPr>
        </p:nvSpPr>
        <p:spPr>
          <a:noFill/>
        </p:spPr>
        <p:txBody>
          <a:bodyPr/>
          <a:lstStyle>
            <a:lvl1pPr eaLnBrk="0" hangingPunct="0">
              <a:defRPr kumimoji="1" sz="1000">
                <a:solidFill>
                  <a:schemeClr val="tx1"/>
                </a:solidFill>
                <a:latin typeface="Arial" charset="0"/>
                <a:cs typeface="Arial" charset="0"/>
              </a:defRPr>
            </a:lvl1pPr>
            <a:lvl2pPr marL="742877" indent="-285722" eaLnBrk="0" hangingPunct="0">
              <a:defRPr kumimoji="1" sz="1000">
                <a:solidFill>
                  <a:schemeClr val="tx1"/>
                </a:solidFill>
                <a:latin typeface="Arial" charset="0"/>
                <a:cs typeface="Arial" charset="0"/>
              </a:defRPr>
            </a:lvl2pPr>
            <a:lvl3pPr marL="1142888" indent="-228578" eaLnBrk="0" hangingPunct="0">
              <a:defRPr kumimoji="1" sz="1000">
                <a:solidFill>
                  <a:schemeClr val="tx1"/>
                </a:solidFill>
                <a:latin typeface="Arial" charset="0"/>
                <a:cs typeface="Arial" charset="0"/>
              </a:defRPr>
            </a:lvl3pPr>
            <a:lvl4pPr marL="1600043" indent="-228578" eaLnBrk="0" hangingPunct="0">
              <a:defRPr kumimoji="1" sz="1000">
                <a:solidFill>
                  <a:schemeClr val="tx1"/>
                </a:solidFill>
                <a:latin typeface="Arial" charset="0"/>
                <a:cs typeface="Arial" charset="0"/>
              </a:defRPr>
            </a:lvl4pPr>
            <a:lvl5pPr marL="2057198" indent="-228578" eaLnBrk="0" hangingPunct="0">
              <a:defRPr kumimoji="1" sz="1000">
                <a:solidFill>
                  <a:schemeClr val="tx1"/>
                </a:solidFill>
                <a:latin typeface="Arial" charset="0"/>
                <a:cs typeface="Arial" charset="0"/>
              </a:defRPr>
            </a:lvl5pPr>
            <a:lvl6pPr marL="2514353" indent="-228578" eaLnBrk="0" fontAlgn="base" hangingPunct="0">
              <a:spcBef>
                <a:spcPct val="0"/>
              </a:spcBef>
              <a:spcAft>
                <a:spcPct val="0"/>
              </a:spcAft>
              <a:defRPr kumimoji="1" sz="1000">
                <a:solidFill>
                  <a:schemeClr val="tx1"/>
                </a:solidFill>
                <a:latin typeface="Arial" charset="0"/>
                <a:cs typeface="Arial" charset="0"/>
              </a:defRPr>
            </a:lvl6pPr>
            <a:lvl7pPr marL="2971509" indent="-228578" eaLnBrk="0" fontAlgn="base" hangingPunct="0">
              <a:spcBef>
                <a:spcPct val="0"/>
              </a:spcBef>
              <a:spcAft>
                <a:spcPct val="0"/>
              </a:spcAft>
              <a:defRPr kumimoji="1" sz="1000">
                <a:solidFill>
                  <a:schemeClr val="tx1"/>
                </a:solidFill>
                <a:latin typeface="Arial" charset="0"/>
                <a:cs typeface="Arial" charset="0"/>
              </a:defRPr>
            </a:lvl7pPr>
            <a:lvl8pPr marL="3428664" indent="-228578" eaLnBrk="0" fontAlgn="base" hangingPunct="0">
              <a:spcBef>
                <a:spcPct val="0"/>
              </a:spcBef>
              <a:spcAft>
                <a:spcPct val="0"/>
              </a:spcAft>
              <a:defRPr kumimoji="1" sz="1000">
                <a:solidFill>
                  <a:schemeClr val="tx1"/>
                </a:solidFill>
                <a:latin typeface="Arial" charset="0"/>
                <a:cs typeface="Arial" charset="0"/>
              </a:defRPr>
            </a:lvl8pPr>
            <a:lvl9pPr marL="3885819" indent="-228578" eaLnBrk="0" fontAlgn="base" hangingPunct="0">
              <a:spcBef>
                <a:spcPct val="0"/>
              </a:spcBef>
              <a:spcAft>
                <a:spcPct val="0"/>
              </a:spcAft>
              <a:defRPr kumimoji="1" sz="1000">
                <a:solidFill>
                  <a:schemeClr val="tx1"/>
                </a:solidFill>
                <a:latin typeface="Arial" charset="0"/>
                <a:cs typeface="Arial" charset="0"/>
              </a:defRPr>
            </a:lvl9pPr>
          </a:lstStyle>
          <a:p>
            <a:r>
              <a:rPr kumimoji="0" lang="en-GB" dirty="0" smtClean="0">
                <a:latin typeface="Times New Roman" pitchFamily="18" charset="0"/>
              </a:rPr>
              <a:t>Workshop on International Basic Safety Standards (GSR Part 3), Kiev, Ukraine, 16-19 October 2012</a:t>
            </a:r>
          </a:p>
        </p:txBody>
      </p:sp>
      <p:sp>
        <p:nvSpPr>
          <p:cNvPr id="78855" name="Rectangle 3"/>
          <p:cNvSpPr>
            <a:spLocks noGrp="1" noChangeArrowheads="1"/>
          </p:cNvSpPr>
          <p:nvPr>
            <p:ph type="dt" sz="quarter" idx="1"/>
          </p:nvPr>
        </p:nvSpPr>
        <p:spPr>
          <a:noFill/>
        </p:spPr>
        <p:txBody>
          <a:bodyPr/>
          <a:lstStyle>
            <a:lvl1pPr eaLnBrk="0" hangingPunct="0">
              <a:defRPr kumimoji="1" sz="1000">
                <a:solidFill>
                  <a:schemeClr val="tx1"/>
                </a:solidFill>
                <a:latin typeface="Arial" charset="0"/>
                <a:cs typeface="Arial" charset="0"/>
              </a:defRPr>
            </a:lvl1pPr>
            <a:lvl2pPr marL="742877" indent="-285722" eaLnBrk="0" hangingPunct="0">
              <a:defRPr kumimoji="1" sz="1000">
                <a:solidFill>
                  <a:schemeClr val="tx1"/>
                </a:solidFill>
                <a:latin typeface="Arial" charset="0"/>
                <a:cs typeface="Arial" charset="0"/>
              </a:defRPr>
            </a:lvl2pPr>
            <a:lvl3pPr marL="1142888" indent="-228578" eaLnBrk="0" hangingPunct="0">
              <a:defRPr kumimoji="1" sz="1000">
                <a:solidFill>
                  <a:schemeClr val="tx1"/>
                </a:solidFill>
                <a:latin typeface="Arial" charset="0"/>
                <a:cs typeface="Arial" charset="0"/>
              </a:defRPr>
            </a:lvl3pPr>
            <a:lvl4pPr marL="1600043" indent="-228578" eaLnBrk="0" hangingPunct="0">
              <a:defRPr kumimoji="1" sz="1000">
                <a:solidFill>
                  <a:schemeClr val="tx1"/>
                </a:solidFill>
                <a:latin typeface="Arial" charset="0"/>
                <a:cs typeface="Arial" charset="0"/>
              </a:defRPr>
            </a:lvl4pPr>
            <a:lvl5pPr marL="2057198" indent="-228578" eaLnBrk="0" hangingPunct="0">
              <a:defRPr kumimoji="1" sz="1000">
                <a:solidFill>
                  <a:schemeClr val="tx1"/>
                </a:solidFill>
                <a:latin typeface="Arial" charset="0"/>
                <a:cs typeface="Arial" charset="0"/>
              </a:defRPr>
            </a:lvl5pPr>
            <a:lvl6pPr marL="2514353" indent="-228578" eaLnBrk="0" fontAlgn="base" hangingPunct="0">
              <a:spcBef>
                <a:spcPct val="0"/>
              </a:spcBef>
              <a:spcAft>
                <a:spcPct val="0"/>
              </a:spcAft>
              <a:defRPr kumimoji="1" sz="1000">
                <a:solidFill>
                  <a:schemeClr val="tx1"/>
                </a:solidFill>
                <a:latin typeface="Arial" charset="0"/>
                <a:cs typeface="Arial" charset="0"/>
              </a:defRPr>
            </a:lvl6pPr>
            <a:lvl7pPr marL="2971509" indent="-228578" eaLnBrk="0" fontAlgn="base" hangingPunct="0">
              <a:spcBef>
                <a:spcPct val="0"/>
              </a:spcBef>
              <a:spcAft>
                <a:spcPct val="0"/>
              </a:spcAft>
              <a:defRPr kumimoji="1" sz="1000">
                <a:solidFill>
                  <a:schemeClr val="tx1"/>
                </a:solidFill>
                <a:latin typeface="Arial" charset="0"/>
                <a:cs typeface="Arial" charset="0"/>
              </a:defRPr>
            </a:lvl7pPr>
            <a:lvl8pPr marL="3428664" indent="-228578" eaLnBrk="0" fontAlgn="base" hangingPunct="0">
              <a:spcBef>
                <a:spcPct val="0"/>
              </a:spcBef>
              <a:spcAft>
                <a:spcPct val="0"/>
              </a:spcAft>
              <a:defRPr kumimoji="1" sz="1000">
                <a:solidFill>
                  <a:schemeClr val="tx1"/>
                </a:solidFill>
                <a:latin typeface="Arial" charset="0"/>
                <a:cs typeface="Arial" charset="0"/>
              </a:defRPr>
            </a:lvl8pPr>
            <a:lvl9pPr marL="3885819" indent="-228578" eaLnBrk="0" fontAlgn="base" hangingPunct="0">
              <a:spcBef>
                <a:spcPct val="0"/>
              </a:spcBef>
              <a:spcAft>
                <a:spcPct val="0"/>
              </a:spcAft>
              <a:defRPr kumimoji="1" sz="1000">
                <a:solidFill>
                  <a:schemeClr val="tx1"/>
                </a:solidFill>
                <a:latin typeface="Arial" charset="0"/>
                <a:cs typeface="Arial" charset="0"/>
              </a:defRPr>
            </a:lvl9pPr>
          </a:lstStyle>
          <a:p>
            <a:endParaRPr kumimoji="0" lang="en-GB" dirty="0" smtClean="0">
              <a:latin typeface="Times New Roman" pitchFamily="18" charset="0"/>
            </a:endParaRPr>
          </a:p>
        </p:txBody>
      </p:sp>
      <p:sp>
        <p:nvSpPr>
          <p:cNvPr id="8" name="Rectangle 6"/>
          <p:cNvSpPr>
            <a:spLocks noGrp="1" noChangeAspect="1" noChangeArrowheads="1"/>
          </p:cNvSpPr>
          <p:nvPr>
            <p:ph type="ftr" sz="quarter" idx="4"/>
          </p:nvPr>
        </p:nvSpPr>
        <p:spPr>
          <a:xfrm>
            <a:off x="234311" y="8703434"/>
            <a:ext cx="3037840" cy="464820"/>
          </a:xfrm>
          <a:noFill/>
        </p:spPr>
        <p:txBody>
          <a:bodyPr/>
          <a:lstStyle>
            <a:lvl1pPr eaLnBrk="0" hangingPunct="0">
              <a:defRPr kumimoji="1" sz="1000">
                <a:solidFill>
                  <a:schemeClr val="tx1"/>
                </a:solidFill>
                <a:latin typeface="Arial" charset="0"/>
                <a:cs typeface="Arial" charset="0"/>
              </a:defRPr>
            </a:lvl1pPr>
            <a:lvl2pPr marL="742877" indent="-285722" eaLnBrk="0" hangingPunct="0">
              <a:defRPr kumimoji="1" sz="1000">
                <a:solidFill>
                  <a:schemeClr val="tx1"/>
                </a:solidFill>
                <a:latin typeface="Arial" charset="0"/>
                <a:cs typeface="Arial" charset="0"/>
              </a:defRPr>
            </a:lvl2pPr>
            <a:lvl3pPr marL="1142888" indent="-228578" eaLnBrk="0" hangingPunct="0">
              <a:defRPr kumimoji="1" sz="1000">
                <a:solidFill>
                  <a:schemeClr val="tx1"/>
                </a:solidFill>
                <a:latin typeface="Arial" charset="0"/>
                <a:cs typeface="Arial" charset="0"/>
              </a:defRPr>
            </a:lvl3pPr>
            <a:lvl4pPr marL="1600043" indent="-228578" eaLnBrk="0" hangingPunct="0">
              <a:defRPr kumimoji="1" sz="1000">
                <a:solidFill>
                  <a:schemeClr val="tx1"/>
                </a:solidFill>
                <a:latin typeface="Arial" charset="0"/>
                <a:cs typeface="Arial" charset="0"/>
              </a:defRPr>
            </a:lvl4pPr>
            <a:lvl5pPr marL="2057198" indent="-228578" eaLnBrk="0" hangingPunct="0">
              <a:defRPr kumimoji="1" sz="1000">
                <a:solidFill>
                  <a:schemeClr val="tx1"/>
                </a:solidFill>
                <a:latin typeface="Arial" charset="0"/>
                <a:cs typeface="Arial" charset="0"/>
              </a:defRPr>
            </a:lvl5pPr>
            <a:lvl6pPr marL="2514353" indent="-228578" eaLnBrk="0" fontAlgn="base" hangingPunct="0">
              <a:spcBef>
                <a:spcPct val="0"/>
              </a:spcBef>
              <a:spcAft>
                <a:spcPct val="0"/>
              </a:spcAft>
              <a:defRPr kumimoji="1" sz="1000">
                <a:solidFill>
                  <a:schemeClr val="tx1"/>
                </a:solidFill>
                <a:latin typeface="Arial" charset="0"/>
                <a:cs typeface="Arial" charset="0"/>
              </a:defRPr>
            </a:lvl6pPr>
            <a:lvl7pPr marL="2971509" indent="-228578" eaLnBrk="0" fontAlgn="base" hangingPunct="0">
              <a:spcBef>
                <a:spcPct val="0"/>
              </a:spcBef>
              <a:spcAft>
                <a:spcPct val="0"/>
              </a:spcAft>
              <a:defRPr kumimoji="1" sz="1000">
                <a:solidFill>
                  <a:schemeClr val="tx1"/>
                </a:solidFill>
                <a:latin typeface="Arial" charset="0"/>
                <a:cs typeface="Arial" charset="0"/>
              </a:defRPr>
            </a:lvl7pPr>
            <a:lvl8pPr marL="3428664" indent="-228578" eaLnBrk="0" fontAlgn="base" hangingPunct="0">
              <a:spcBef>
                <a:spcPct val="0"/>
              </a:spcBef>
              <a:spcAft>
                <a:spcPct val="0"/>
              </a:spcAft>
              <a:defRPr kumimoji="1" sz="1000">
                <a:solidFill>
                  <a:schemeClr val="tx1"/>
                </a:solidFill>
                <a:latin typeface="Arial" charset="0"/>
                <a:cs typeface="Arial" charset="0"/>
              </a:defRPr>
            </a:lvl8pPr>
            <a:lvl9pPr marL="3885819" indent="-228578" eaLnBrk="0" fontAlgn="base" hangingPunct="0">
              <a:spcBef>
                <a:spcPct val="0"/>
              </a:spcBef>
              <a:spcAft>
                <a:spcPct val="0"/>
              </a:spcAft>
              <a:defRPr kumimoji="1" sz="1000">
                <a:solidFill>
                  <a:schemeClr val="tx1"/>
                </a:solidFill>
                <a:latin typeface="Arial" charset="0"/>
                <a:cs typeface="Arial" charset="0"/>
              </a:defRPr>
            </a:lvl9pPr>
          </a:lstStyle>
          <a:p>
            <a:r>
              <a:rPr kumimoji="0" lang="en-GB" dirty="0" smtClean="0">
                <a:latin typeface="Times New Roman" pitchFamily="18" charset="0"/>
              </a:rPr>
              <a:t>IAEA Training in Emergency Preparedness and Response</a:t>
            </a:r>
          </a:p>
        </p:txBody>
      </p:sp>
      <p:sp>
        <p:nvSpPr>
          <p:cNvPr id="9" name="Rectangle 7"/>
          <p:cNvSpPr>
            <a:spLocks noGrp="1" noChangeArrowheads="1"/>
          </p:cNvSpPr>
          <p:nvPr>
            <p:ph type="sldNum" sz="quarter" idx="5"/>
          </p:nvPr>
        </p:nvSpPr>
        <p:spPr>
          <a:xfrm>
            <a:off x="6420559" y="8703434"/>
            <a:ext cx="588219" cy="464820"/>
          </a:xfrm>
          <a:noFill/>
        </p:spPr>
        <p:txBody>
          <a:bodyPr/>
          <a:lstStyle>
            <a:lvl1pPr eaLnBrk="0" hangingPunct="0">
              <a:defRPr kumimoji="1" sz="1000">
                <a:solidFill>
                  <a:schemeClr val="tx1"/>
                </a:solidFill>
                <a:latin typeface="Arial" charset="0"/>
                <a:cs typeface="Arial" charset="0"/>
              </a:defRPr>
            </a:lvl1pPr>
            <a:lvl2pPr marL="742877" indent="-285722" eaLnBrk="0" hangingPunct="0">
              <a:defRPr kumimoji="1" sz="1000">
                <a:solidFill>
                  <a:schemeClr val="tx1"/>
                </a:solidFill>
                <a:latin typeface="Arial" charset="0"/>
                <a:cs typeface="Arial" charset="0"/>
              </a:defRPr>
            </a:lvl2pPr>
            <a:lvl3pPr marL="1142888" indent="-228578" eaLnBrk="0" hangingPunct="0">
              <a:defRPr kumimoji="1" sz="1000">
                <a:solidFill>
                  <a:schemeClr val="tx1"/>
                </a:solidFill>
                <a:latin typeface="Arial" charset="0"/>
                <a:cs typeface="Arial" charset="0"/>
              </a:defRPr>
            </a:lvl3pPr>
            <a:lvl4pPr marL="1600043" indent="-228578" eaLnBrk="0" hangingPunct="0">
              <a:defRPr kumimoji="1" sz="1000">
                <a:solidFill>
                  <a:schemeClr val="tx1"/>
                </a:solidFill>
                <a:latin typeface="Arial" charset="0"/>
                <a:cs typeface="Arial" charset="0"/>
              </a:defRPr>
            </a:lvl4pPr>
            <a:lvl5pPr marL="2057198" indent="-228578" eaLnBrk="0" hangingPunct="0">
              <a:defRPr kumimoji="1" sz="1000">
                <a:solidFill>
                  <a:schemeClr val="tx1"/>
                </a:solidFill>
                <a:latin typeface="Arial" charset="0"/>
                <a:cs typeface="Arial" charset="0"/>
              </a:defRPr>
            </a:lvl5pPr>
            <a:lvl6pPr marL="2514353" indent="-228578" eaLnBrk="0" fontAlgn="base" hangingPunct="0">
              <a:spcBef>
                <a:spcPct val="0"/>
              </a:spcBef>
              <a:spcAft>
                <a:spcPct val="0"/>
              </a:spcAft>
              <a:defRPr kumimoji="1" sz="1000">
                <a:solidFill>
                  <a:schemeClr val="tx1"/>
                </a:solidFill>
                <a:latin typeface="Arial" charset="0"/>
                <a:cs typeface="Arial" charset="0"/>
              </a:defRPr>
            </a:lvl6pPr>
            <a:lvl7pPr marL="2971509" indent="-228578" eaLnBrk="0" fontAlgn="base" hangingPunct="0">
              <a:spcBef>
                <a:spcPct val="0"/>
              </a:spcBef>
              <a:spcAft>
                <a:spcPct val="0"/>
              </a:spcAft>
              <a:defRPr kumimoji="1" sz="1000">
                <a:solidFill>
                  <a:schemeClr val="tx1"/>
                </a:solidFill>
                <a:latin typeface="Arial" charset="0"/>
                <a:cs typeface="Arial" charset="0"/>
              </a:defRPr>
            </a:lvl7pPr>
            <a:lvl8pPr marL="3428664" indent="-228578" eaLnBrk="0" fontAlgn="base" hangingPunct="0">
              <a:spcBef>
                <a:spcPct val="0"/>
              </a:spcBef>
              <a:spcAft>
                <a:spcPct val="0"/>
              </a:spcAft>
              <a:defRPr kumimoji="1" sz="1000">
                <a:solidFill>
                  <a:schemeClr val="tx1"/>
                </a:solidFill>
                <a:latin typeface="Arial" charset="0"/>
                <a:cs typeface="Arial" charset="0"/>
              </a:defRPr>
            </a:lvl8pPr>
            <a:lvl9pPr marL="3885819" indent="-228578" eaLnBrk="0" fontAlgn="base" hangingPunct="0">
              <a:spcBef>
                <a:spcPct val="0"/>
              </a:spcBef>
              <a:spcAft>
                <a:spcPct val="0"/>
              </a:spcAft>
              <a:defRPr kumimoji="1" sz="1000">
                <a:solidFill>
                  <a:schemeClr val="tx1"/>
                </a:solidFill>
                <a:latin typeface="Arial" charset="0"/>
                <a:cs typeface="Arial" charset="0"/>
              </a:defRPr>
            </a:lvl9pPr>
          </a:lstStyle>
          <a:p>
            <a:fld id="{61783B16-C226-46E3-97AA-D003343302D2}" type="slidenum">
              <a:rPr kumimoji="0" lang="en-GB" smtClean="0">
                <a:latin typeface="Times New Roman" pitchFamily="18" charset="0"/>
              </a:rPr>
              <a:pPr/>
              <a:t>23</a:t>
            </a:fld>
            <a:endParaRPr kumimoji="0" lang="en-GB" smtClean="0">
              <a:latin typeface="Times New Roman" pitchFamily="18"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hdr" sz="quarter"/>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eaLnBrk="0" hangingPunct="0">
              <a:defRPr kumimoji="1" sz="1000">
                <a:solidFill>
                  <a:schemeClr val="tx1"/>
                </a:solidFill>
                <a:latin typeface="Arial" pitchFamily="34" charset="0"/>
                <a:cs typeface="Arial" pitchFamily="34" charset="0"/>
              </a:defRPr>
            </a:lvl1pPr>
            <a:lvl2pPr marL="709071" indent="-272720" eaLnBrk="0" hangingPunct="0">
              <a:defRPr kumimoji="1" sz="1000">
                <a:solidFill>
                  <a:schemeClr val="tx1"/>
                </a:solidFill>
                <a:latin typeface="Arial" pitchFamily="34" charset="0"/>
                <a:cs typeface="Arial" pitchFamily="34" charset="0"/>
              </a:defRPr>
            </a:lvl2pPr>
            <a:lvl3pPr marL="1090879" indent="-218176" eaLnBrk="0" hangingPunct="0">
              <a:defRPr kumimoji="1" sz="1000">
                <a:solidFill>
                  <a:schemeClr val="tx1"/>
                </a:solidFill>
                <a:latin typeface="Arial" pitchFamily="34" charset="0"/>
                <a:cs typeface="Arial" pitchFamily="34" charset="0"/>
              </a:defRPr>
            </a:lvl3pPr>
            <a:lvl4pPr marL="1527231" indent="-218176" eaLnBrk="0" hangingPunct="0">
              <a:defRPr kumimoji="1" sz="1000">
                <a:solidFill>
                  <a:schemeClr val="tx1"/>
                </a:solidFill>
                <a:latin typeface="Arial" pitchFamily="34" charset="0"/>
                <a:cs typeface="Arial" pitchFamily="34" charset="0"/>
              </a:defRPr>
            </a:lvl4pPr>
            <a:lvl5pPr marL="1963583" indent="-218176" eaLnBrk="0" hangingPunct="0">
              <a:defRPr kumimoji="1" sz="1000">
                <a:solidFill>
                  <a:schemeClr val="tx1"/>
                </a:solidFill>
                <a:latin typeface="Arial" pitchFamily="34" charset="0"/>
                <a:cs typeface="Arial" pitchFamily="34" charset="0"/>
              </a:defRPr>
            </a:lvl5pPr>
            <a:lvl6pPr marL="2399934" indent="-218176" algn="ctr" eaLnBrk="0" fontAlgn="base" hangingPunct="0">
              <a:lnSpc>
                <a:spcPct val="130000"/>
              </a:lnSpc>
              <a:spcBef>
                <a:spcPct val="0"/>
              </a:spcBef>
              <a:spcAft>
                <a:spcPct val="0"/>
              </a:spcAft>
              <a:defRPr kumimoji="1" sz="1000">
                <a:solidFill>
                  <a:schemeClr val="tx1"/>
                </a:solidFill>
                <a:latin typeface="Arial" pitchFamily="34" charset="0"/>
                <a:cs typeface="Arial" pitchFamily="34" charset="0"/>
              </a:defRPr>
            </a:lvl6pPr>
            <a:lvl7pPr marL="2836286" indent="-218176" algn="ctr" eaLnBrk="0" fontAlgn="base" hangingPunct="0">
              <a:lnSpc>
                <a:spcPct val="130000"/>
              </a:lnSpc>
              <a:spcBef>
                <a:spcPct val="0"/>
              </a:spcBef>
              <a:spcAft>
                <a:spcPct val="0"/>
              </a:spcAft>
              <a:defRPr kumimoji="1" sz="1000">
                <a:solidFill>
                  <a:schemeClr val="tx1"/>
                </a:solidFill>
                <a:latin typeface="Arial" pitchFamily="34" charset="0"/>
                <a:cs typeface="Arial" pitchFamily="34" charset="0"/>
              </a:defRPr>
            </a:lvl7pPr>
            <a:lvl8pPr marL="3272638" indent="-218176" algn="ctr" eaLnBrk="0" fontAlgn="base" hangingPunct="0">
              <a:lnSpc>
                <a:spcPct val="130000"/>
              </a:lnSpc>
              <a:spcBef>
                <a:spcPct val="0"/>
              </a:spcBef>
              <a:spcAft>
                <a:spcPct val="0"/>
              </a:spcAft>
              <a:defRPr kumimoji="1" sz="1000">
                <a:solidFill>
                  <a:schemeClr val="tx1"/>
                </a:solidFill>
                <a:latin typeface="Arial" pitchFamily="34" charset="0"/>
                <a:cs typeface="Arial" pitchFamily="34" charset="0"/>
              </a:defRPr>
            </a:lvl8pPr>
            <a:lvl9pPr marL="3708989" indent="-218176" algn="ctr" eaLnBrk="0" fontAlgn="base" hangingPunct="0">
              <a:lnSpc>
                <a:spcPct val="130000"/>
              </a:lnSpc>
              <a:spcBef>
                <a:spcPct val="0"/>
              </a:spcBef>
              <a:spcAft>
                <a:spcPct val="0"/>
              </a:spcAft>
              <a:defRPr kumimoji="1" sz="1000">
                <a:solidFill>
                  <a:schemeClr val="tx1"/>
                </a:solidFill>
                <a:latin typeface="Arial" pitchFamily="34" charset="0"/>
                <a:cs typeface="Arial" pitchFamily="34" charset="0"/>
              </a:defRPr>
            </a:lvl9pPr>
          </a:lstStyle>
          <a:p>
            <a:endParaRPr kumimoji="0" lang="en-GB" dirty="0" smtClean="0">
              <a:latin typeface="Times New Roman" pitchFamily="18" charset="0"/>
            </a:endParaRPr>
          </a:p>
        </p:txBody>
      </p:sp>
      <p:sp>
        <p:nvSpPr>
          <p:cNvPr id="83971" name="Rectangle 3"/>
          <p:cNvSpPr>
            <a:spLocks noGrp="1" noChangeArrowheads="1"/>
          </p:cNvSpPr>
          <p:nvPr>
            <p:ph type="dt" sz="quarter"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eaLnBrk="0" hangingPunct="0">
              <a:defRPr kumimoji="1" sz="1000">
                <a:solidFill>
                  <a:schemeClr val="tx1"/>
                </a:solidFill>
                <a:latin typeface="Arial" pitchFamily="34" charset="0"/>
                <a:cs typeface="Arial" pitchFamily="34" charset="0"/>
              </a:defRPr>
            </a:lvl1pPr>
            <a:lvl2pPr marL="709071" indent="-272720" eaLnBrk="0" hangingPunct="0">
              <a:defRPr kumimoji="1" sz="1000">
                <a:solidFill>
                  <a:schemeClr val="tx1"/>
                </a:solidFill>
                <a:latin typeface="Arial" pitchFamily="34" charset="0"/>
                <a:cs typeface="Arial" pitchFamily="34" charset="0"/>
              </a:defRPr>
            </a:lvl2pPr>
            <a:lvl3pPr marL="1090879" indent="-218176" eaLnBrk="0" hangingPunct="0">
              <a:defRPr kumimoji="1" sz="1000">
                <a:solidFill>
                  <a:schemeClr val="tx1"/>
                </a:solidFill>
                <a:latin typeface="Arial" pitchFamily="34" charset="0"/>
                <a:cs typeface="Arial" pitchFamily="34" charset="0"/>
              </a:defRPr>
            </a:lvl3pPr>
            <a:lvl4pPr marL="1527231" indent="-218176" eaLnBrk="0" hangingPunct="0">
              <a:defRPr kumimoji="1" sz="1000">
                <a:solidFill>
                  <a:schemeClr val="tx1"/>
                </a:solidFill>
                <a:latin typeface="Arial" pitchFamily="34" charset="0"/>
                <a:cs typeface="Arial" pitchFamily="34" charset="0"/>
              </a:defRPr>
            </a:lvl4pPr>
            <a:lvl5pPr marL="1963583" indent="-218176" eaLnBrk="0" hangingPunct="0">
              <a:defRPr kumimoji="1" sz="1000">
                <a:solidFill>
                  <a:schemeClr val="tx1"/>
                </a:solidFill>
                <a:latin typeface="Arial" pitchFamily="34" charset="0"/>
                <a:cs typeface="Arial" pitchFamily="34" charset="0"/>
              </a:defRPr>
            </a:lvl5pPr>
            <a:lvl6pPr marL="2399934" indent="-218176" algn="ctr" eaLnBrk="0" fontAlgn="base" hangingPunct="0">
              <a:lnSpc>
                <a:spcPct val="130000"/>
              </a:lnSpc>
              <a:spcBef>
                <a:spcPct val="0"/>
              </a:spcBef>
              <a:spcAft>
                <a:spcPct val="0"/>
              </a:spcAft>
              <a:defRPr kumimoji="1" sz="1000">
                <a:solidFill>
                  <a:schemeClr val="tx1"/>
                </a:solidFill>
                <a:latin typeface="Arial" pitchFamily="34" charset="0"/>
                <a:cs typeface="Arial" pitchFamily="34" charset="0"/>
              </a:defRPr>
            </a:lvl6pPr>
            <a:lvl7pPr marL="2836286" indent="-218176" algn="ctr" eaLnBrk="0" fontAlgn="base" hangingPunct="0">
              <a:lnSpc>
                <a:spcPct val="130000"/>
              </a:lnSpc>
              <a:spcBef>
                <a:spcPct val="0"/>
              </a:spcBef>
              <a:spcAft>
                <a:spcPct val="0"/>
              </a:spcAft>
              <a:defRPr kumimoji="1" sz="1000">
                <a:solidFill>
                  <a:schemeClr val="tx1"/>
                </a:solidFill>
                <a:latin typeface="Arial" pitchFamily="34" charset="0"/>
                <a:cs typeface="Arial" pitchFamily="34" charset="0"/>
              </a:defRPr>
            </a:lvl7pPr>
            <a:lvl8pPr marL="3272638" indent="-218176" algn="ctr" eaLnBrk="0" fontAlgn="base" hangingPunct="0">
              <a:lnSpc>
                <a:spcPct val="130000"/>
              </a:lnSpc>
              <a:spcBef>
                <a:spcPct val="0"/>
              </a:spcBef>
              <a:spcAft>
                <a:spcPct val="0"/>
              </a:spcAft>
              <a:defRPr kumimoji="1" sz="1000">
                <a:solidFill>
                  <a:schemeClr val="tx1"/>
                </a:solidFill>
                <a:latin typeface="Arial" pitchFamily="34" charset="0"/>
                <a:cs typeface="Arial" pitchFamily="34" charset="0"/>
              </a:defRPr>
            </a:lvl8pPr>
            <a:lvl9pPr marL="3708989" indent="-218176" algn="ctr" eaLnBrk="0" fontAlgn="base" hangingPunct="0">
              <a:lnSpc>
                <a:spcPct val="130000"/>
              </a:lnSpc>
              <a:spcBef>
                <a:spcPct val="0"/>
              </a:spcBef>
              <a:spcAft>
                <a:spcPct val="0"/>
              </a:spcAft>
              <a:defRPr kumimoji="1" sz="1000">
                <a:solidFill>
                  <a:schemeClr val="tx1"/>
                </a:solidFill>
                <a:latin typeface="Arial" pitchFamily="34" charset="0"/>
                <a:cs typeface="Arial" pitchFamily="34" charset="0"/>
              </a:defRPr>
            </a:lvl9pPr>
          </a:lstStyle>
          <a:p>
            <a:r>
              <a:rPr kumimoji="0" lang="en-GB" dirty="0" smtClean="0">
                <a:latin typeface="Times New Roman" pitchFamily="18" charset="0"/>
              </a:rPr>
              <a:t>x</a:t>
            </a:r>
          </a:p>
        </p:txBody>
      </p:sp>
      <p:sp>
        <p:nvSpPr>
          <p:cNvPr id="83972" name="Rectangle 6"/>
          <p:cNvSpPr>
            <a:spLocks noGrp="1" noChangeAspect="1" noChangeArrowheads="1"/>
          </p:cNvSpPr>
          <p:nvPr>
            <p:ph type="ftr" sz="quarter" idx="4"/>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eaLnBrk="0" hangingPunct="0">
              <a:defRPr kumimoji="1" sz="1000">
                <a:solidFill>
                  <a:schemeClr val="tx1"/>
                </a:solidFill>
                <a:latin typeface="Arial" pitchFamily="34" charset="0"/>
                <a:cs typeface="Arial" pitchFamily="34" charset="0"/>
              </a:defRPr>
            </a:lvl1pPr>
            <a:lvl2pPr marL="709071" indent="-272720" eaLnBrk="0" hangingPunct="0">
              <a:defRPr kumimoji="1" sz="1000">
                <a:solidFill>
                  <a:schemeClr val="tx1"/>
                </a:solidFill>
                <a:latin typeface="Arial" pitchFamily="34" charset="0"/>
                <a:cs typeface="Arial" pitchFamily="34" charset="0"/>
              </a:defRPr>
            </a:lvl2pPr>
            <a:lvl3pPr marL="1090879" indent="-218176" eaLnBrk="0" hangingPunct="0">
              <a:defRPr kumimoji="1" sz="1000">
                <a:solidFill>
                  <a:schemeClr val="tx1"/>
                </a:solidFill>
                <a:latin typeface="Arial" pitchFamily="34" charset="0"/>
                <a:cs typeface="Arial" pitchFamily="34" charset="0"/>
              </a:defRPr>
            </a:lvl3pPr>
            <a:lvl4pPr marL="1527231" indent="-218176" eaLnBrk="0" hangingPunct="0">
              <a:defRPr kumimoji="1" sz="1000">
                <a:solidFill>
                  <a:schemeClr val="tx1"/>
                </a:solidFill>
                <a:latin typeface="Arial" pitchFamily="34" charset="0"/>
                <a:cs typeface="Arial" pitchFamily="34" charset="0"/>
              </a:defRPr>
            </a:lvl4pPr>
            <a:lvl5pPr marL="1963583" indent="-218176" eaLnBrk="0" hangingPunct="0">
              <a:defRPr kumimoji="1" sz="1000">
                <a:solidFill>
                  <a:schemeClr val="tx1"/>
                </a:solidFill>
                <a:latin typeface="Arial" pitchFamily="34" charset="0"/>
                <a:cs typeface="Arial" pitchFamily="34" charset="0"/>
              </a:defRPr>
            </a:lvl5pPr>
            <a:lvl6pPr marL="2399934" indent="-218176" algn="ctr" eaLnBrk="0" fontAlgn="base" hangingPunct="0">
              <a:lnSpc>
                <a:spcPct val="130000"/>
              </a:lnSpc>
              <a:spcBef>
                <a:spcPct val="0"/>
              </a:spcBef>
              <a:spcAft>
                <a:spcPct val="0"/>
              </a:spcAft>
              <a:defRPr kumimoji="1" sz="1000">
                <a:solidFill>
                  <a:schemeClr val="tx1"/>
                </a:solidFill>
                <a:latin typeface="Arial" pitchFamily="34" charset="0"/>
                <a:cs typeface="Arial" pitchFamily="34" charset="0"/>
              </a:defRPr>
            </a:lvl6pPr>
            <a:lvl7pPr marL="2836286" indent="-218176" algn="ctr" eaLnBrk="0" fontAlgn="base" hangingPunct="0">
              <a:lnSpc>
                <a:spcPct val="130000"/>
              </a:lnSpc>
              <a:spcBef>
                <a:spcPct val="0"/>
              </a:spcBef>
              <a:spcAft>
                <a:spcPct val="0"/>
              </a:spcAft>
              <a:defRPr kumimoji="1" sz="1000">
                <a:solidFill>
                  <a:schemeClr val="tx1"/>
                </a:solidFill>
                <a:latin typeface="Arial" pitchFamily="34" charset="0"/>
                <a:cs typeface="Arial" pitchFamily="34" charset="0"/>
              </a:defRPr>
            </a:lvl7pPr>
            <a:lvl8pPr marL="3272638" indent="-218176" algn="ctr" eaLnBrk="0" fontAlgn="base" hangingPunct="0">
              <a:lnSpc>
                <a:spcPct val="130000"/>
              </a:lnSpc>
              <a:spcBef>
                <a:spcPct val="0"/>
              </a:spcBef>
              <a:spcAft>
                <a:spcPct val="0"/>
              </a:spcAft>
              <a:defRPr kumimoji="1" sz="1000">
                <a:solidFill>
                  <a:schemeClr val="tx1"/>
                </a:solidFill>
                <a:latin typeface="Arial" pitchFamily="34" charset="0"/>
                <a:cs typeface="Arial" pitchFamily="34" charset="0"/>
              </a:defRPr>
            </a:lvl8pPr>
            <a:lvl9pPr marL="3708989" indent="-218176" algn="ctr" eaLnBrk="0" fontAlgn="base" hangingPunct="0">
              <a:lnSpc>
                <a:spcPct val="130000"/>
              </a:lnSpc>
              <a:spcBef>
                <a:spcPct val="0"/>
              </a:spcBef>
              <a:spcAft>
                <a:spcPct val="0"/>
              </a:spcAft>
              <a:defRPr kumimoji="1" sz="1000">
                <a:solidFill>
                  <a:schemeClr val="tx1"/>
                </a:solidFill>
                <a:latin typeface="Arial" pitchFamily="34" charset="0"/>
                <a:cs typeface="Arial" pitchFamily="34" charset="0"/>
              </a:defRPr>
            </a:lvl9pPr>
          </a:lstStyle>
          <a:p>
            <a:r>
              <a:rPr kumimoji="0" lang="en-GB" smtClean="0">
                <a:latin typeface="Times New Roman" pitchFamily="18" charset="0"/>
              </a:rPr>
              <a:t>IAEA Training in Emergency Preparedness and Response</a:t>
            </a:r>
          </a:p>
        </p:txBody>
      </p:sp>
      <p:sp>
        <p:nvSpPr>
          <p:cNvPr id="83973"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eaLnBrk="0" hangingPunct="0">
              <a:defRPr kumimoji="1" sz="1000">
                <a:solidFill>
                  <a:schemeClr val="tx1"/>
                </a:solidFill>
                <a:latin typeface="Arial" pitchFamily="34" charset="0"/>
                <a:cs typeface="Arial" pitchFamily="34" charset="0"/>
              </a:defRPr>
            </a:lvl1pPr>
            <a:lvl2pPr marL="709071" indent="-272720" eaLnBrk="0" hangingPunct="0">
              <a:defRPr kumimoji="1" sz="1000">
                <a:solidFill>
                  <a:schemeClr val="tx1"/>
                </a:solidFill>
                <a:latin typeface="Arial" pitchFamily="34" charset="0"/>
                <a:cs typeface="Arial" pitchFamily="34" charset="0"/>
              </a:defRPr>
            </a:lvl2pPr>
            <a:lvl3pPr marL="1090879" indent="-218176" eaLnBrk="0" hangingPunct="0">
              <a:defRPr kumimoji="1" sz="1000">
                <a:solidFill>
                  <a:schemeClr val="tx1"/>
                </a:solidFill>
                <a:latin typeface="Arial" pitchFamily="34" charset="0"/>
                <a:cs typeface="Arial" pitchFamily="34" charset="0"/>
              </a:defRPr>
            </a:lvl3pPr>
            <a:lvl4pPr marL="1527231" indent="-218176" eaLnBrk="0" hangingPunct="0">
              <a:defRPr kumimoji="1" sz="1000">
                <a:solidFill>
                  <a:schemeClr val="tx1"/>
                </a:solidFill>
                <a:latin typeface="Arial" pitchFamily="34" charset="0"/>
                <a:cs typeface="Arial" pitchFamily="34" charset="0"/>
              </a:defRPr>
            </a:lvl4pPr>
            <a:lvl5pPr marL="1963583" indent="-218176" eaLnBrk="0" hangingPunct="0">
              <a:defRPr kumimoji="1" sz="1000">
                <a:solidFill>
                  <a:schemeClr val="tx1"/>
                </a:solidFill>
                <a:latin typeface="Arial" pitchFamily="34" charset="0"/>
                <a:cs typeface="Arial" pitchFamily="34" charset="0"/>
              </a:defRPr>
            </a:lvl5pPr>
            <a:lvl6pPr marL="2399934" indent="-218176" algn="ctr" eaLnBrk="0" fontAlgn="base" hangingPunct="0">
              <a:lnSpc>
                <a:spcPct val="130000"/>
              </a:lnSpc>
              <a:spcBef>
                <a:spcPct val="0"/>
              </a:spcBef>
              <a:spcAft>
                <a:spcPct val="0"/>
              </a:spcAft>
              <a:defRPr kumimoji="1" sz="1000">
                <a:solidFill>
                  <a:schemeClr val="tx1"/>
                </a:solidFill>
                <a:latin typeface="Arial" pitchFamily="34" charset="0"/>
                <a:cs typeface="Arial" pitchFamily="34" charset="0"/>
              </a:defRPr>
            </a:lvl6pPr>
            <a:lvl7pPr marL="2836286" indent="-218176" algn="ctr" eaLnBrk="0" fontAlgn="base" hangingPunct="0">
              <a:lnSpc>
                <a:spcPct val="130000"/>
              </a:lnSpc>
              <a:spcBef>
                <a:spcPct val="0"/>
              </a:spcBef>
              <a:spcAft>
                <a:spcPct val="0"/>
              </a:spcAft>
              <a:defRPr kumimoji="1" sz="1000">
                <a:solidFill>
                  <a:schemeClr val="tx1"/>
                </a:solidFill>
                <a:latin typeface="Arial" pitchFamily="34" charset="0"/>
                <a:cs typeface="Arial" pitchFamily="34" charset="0"/>
              </a:defRPr>
            </a:lvl7pPr>
            <a:lvl8pPr marL="3272638" indent="-218176" algn="ctr" eaLnBrk="0" fontAlgn="base" hangingPunct="0">
              <a:lnSpc>
                <a:spcPct val="130000"/>
              </a:lnSpc>
              <a:spcBef>
                <a:spcPct val="0"/>
              </a:spcBef>
              <a:spcAft>
                <a:spcPct val="0"/>
              </a:spcAft>
              <a:defRPr kumimoji="1" sz="1000">
                <a:solidFill>
                  <a:schemeClr val="tx1"/>
                </a:solidFill>
                <a:latin typeface="Arial" pitchFamily="34" charset="0"/>
                <a:cs typeface="Arial" pitchFamily="34" charset="0"/>
              </a:defRPr>
            </a:lvl8pPr>
            <a:lvl9pPr marL="3708989" indent="-218176" algn="ctr" eaLnBrk="0" fontAlgn="base" hangingPunct="0">
              <a:lnSpc>
                <a:spcPct val="130000"/>
              </a:lnSpc>
              <a:spcBef>
                <a:spcPct val="0"/>
              </a:spcBef>
              <a:spcAft>
                <a:spcPct val="0"/>
              </a:spcAft>
              <a:defRPr kumimoji="1" sz="1000">
                <a:solidFill>
                  <a:schemeClr val="tx1"/>
                </a:solidFill>
                <a:latin typeface="Arial" pitchFamily="34" charset="0"/>
                <a:cs typeface="Arial" pitchFamily="34" charset="0"/>
              </a:defRPr>
            </a:lvl9pPr>
          </a:lstStyle>
          <a:p>
            <a:fld id="{A98F2480-345A-4423-8DC8-B4A712824CF7}" type="slidenum">
              <a:rPr kumimoji="0" lang="en-GB" smtClean="0">
                <a:latin typeface="Times New Roman" pitchFamily="18" charset="0"/>
              </a:rPr>
              <a:pPr/>
              <a:t>24</a:t>
            </a:fld>
            <a:endParaRPr kumimoji="0" lang="en-GB" smtClean="0">
              <a:latin typeface="Times New Roman" pitchFamily="18" charset="0"/>
            </a:endParaRPr>
          </a:p>
        </p:txBody>
      </p:sp>
      <p:sp>
        <p:nvSpPr>
          <p:cNvPr id="83974" name="Rectangle 2"/>
          <p:cNvSpPr>
            <a:spLocks noGrp="1" noRot="1" noChangeAspect="1" noChangeArrowheads="1" noTextEdit="1"/>
          </p:cNvSpPr>
          <p:nvPr>
            <p:ph type="sldImg"/>
          </p:nvPr>
        </p:nvSpPr>
        <p:spPr>
          <a:xfrm>
            <a:off x="1181100" y="727075"/>
            <a:ext cx="4648200" cy="3486150"/>
          </a:xfrm>
          <a:ln/>
        </p:spPr>
      </p:sp>
      <p:sp>
        <p:nvSpPr>
          <p:cNvPr id="83975" name="Rectangle 3"/>
          <p:cNvSpPr>
            <a:spLocks noGrp="1" noChangeArrowheads="1"/>
          </p:cNvSpPr>
          <p:nvPr>
            <p:ph type="body" idx="1"/>
          </p:nvPr>
        </p:nvSpPr>
        <p:spPr>
          <a:xfrm>
            <a:off x="935870" y="4415321"/>
            <a:ext cx="5138661" cy="4183165"/>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pPr marL="187874" indent="-187874">
              <a:lnSpc>
                <a:spcPts val="1086"/>
              </a:lnSpc>
              <a:spcBef>
                <a:spcPct val="0"/>
              </a:spcBef>
            </a:pPr>
            <a:endParaRPr lang="en-GB" dirty="0" smtClean="0">
              <a:cs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6"/>
          <p:cNvSpPr txBox="1">
            <a:spLocks noGrp="1" noChangeAspect="1" noChangeArrowheads="1"/>
          </p:cNvSpPr>
          <p:nvPr/>
        </p:nvSpPr>
        <p:spPr bwMode="auto">
          <a:xfrm>
            <a:off x="754027" y="8744125"/>
            <a:ext cx="3511470" cy="3374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578" tIns="45289" rIns="90578" bIns="45289" anchor="b"/>
          <a:lstStyle>
            <a:lvl1pPr eaLnBrk="0" hangingPunct="0">
              <a:defRPr kumimoji="1" sz="1000">
                <a:solidFill>
                  <a:schemeClr val="tx1"/>
                </a:solidFill>
                <a:latin typeface="Arial" pitchFamily="34" charset="0"/>
                <a:cs typeface="Arial" pitchFamily="34" charset="0"/>
              </a:defRPr>
            </a:lvl1pPr>
            <a:lvl2pPr marL="742950" indent="-285750" eaLnBrk="0" hangingPunct="0">
              <a:defRPr kumimoji="1" sz="1000">
                <a:solidFill>
                  <a:schemeClr val="tx1"/>
                </a:solidFill>
                <a:latin typeface="Arial" pitchFamily="34" charset="0"/>
                <a:cs typeface="Arial" pitchFamily="34" charset="0"/>
              </a:defRPr>
            </a:lvl2pPr>
            <a:lvl3pPr marL="1143000" indent="-228600" eaLnBrk="0" hangingPunct="0">
              <a:defRPr kumimoji="1" sz="1000">
                <a:solidFill>
                  <a:schemeClr val="tx1"/>
                </a:solidFill>
                <a:latin typeface="Arial" pitchFamily="34" charset="0"/>
                <a:cs typeface="Arial" pitchFamily="34" charset="0"/>
              </a:defRPr>
            </a:lvl3pPr>
            <a:lvl4pPr marL="1600200" indent="-228600" eaLnBrk="0" hangingPunct="0">
              <a:defRPr kumimoji="1" sz="1000">
                <a:solidFill>
                  <a:schemeClr val="tx1"/>
                </a:solidFill>
                <a:latin typeface="Arial" pitchFamily="34" charset="0"/>
                <a:cs typeface="Arial" pitchFamily="34" charset="0"/>
              </a:defRPr>
            </a:lvl4pPr>
            <a:lvl5pPr marL="2057400" indent="-228600" eaLnBrk="0" hangingPunct="0">
              <a:defRPr kumimoji="1" sz="1000">
                <a:solidFill>
                  <a:schemeClr val="tx1"/>
                </a:solidFill>
                <a:latin typeface="Arial" pitchFamily="34" charset="0"/>
                <a:cs typeface="Arial" pitchFamily="34" charset="0"/>
              </a:defRPr>
            </a:lvl5pPr>
            <a:lvl6pPr marL="2514600" indent="-228600" algn="just" eaLnBrk="0" fontAlgn="base" hangingPunct="0">
              <a:lnSpc>
                <a:spcPct val="130000"/>
              </a:lnSpc>
              <a:spcBef>
                <a:spcPct val="0"/>
              </a:spcBef>
              <a:spcAft>
                <a:spcPct val="0"/>
              </a:spcAft>
              <a:defRPr kumimoji="1" sz="1000">
                <a:solidFill>
                  <a:schemeClr val="tx1"/>
                </a:solidFill>
                <a:latin typeface="Arial" pitchFamily="34" charset="0"/>
                <a:cs typeface="Arial" pitchFamily="34" charset="0"/>
              </a:defRPr>
            </a:lvl6pPr>
            <a:lvl7pPr marL="2971800" indent="-228600" algn="just" eaLnBrk="0" fontAlgn="base" hangingPunct="0">
              <a:lnSpc>
                <a:spcPct val="130000"/>
              </a:lnSpc>
              <a:spcBef>
                <a:spcPct val="0"/>
              </a:spcBef>
              <a:spcAft>
                <a:spcPct val="0"/>
              </a:spcAft>
              <a:defRPr kumimoji="1" sz="1000">
                <a:solidFill>
                  <a:schemeClr val="tx1"/>
                </a:solidFill>
                <a:latin typeface="Arial" pitchFamily="34" charset="0"/>
                <a:cs typeface="Arial" pitchFamily="34" charset="0"/>
              </a:defRPr>
            </a:lvl7pPr>
            <a:lvl8pPr marL="3429000" indent="-228600" algn="just" eaLnBrk="0" fontAlgn="base" hangingPunct="0">
              <a:lnSpc>
                <a:spcPct val="130000"/>
              </a:lnSpc>
              <a:spcBef>
                <a:spcPct val="0"/>
              </a:spcBef>
              <a:spcAft>
                <a:spcPct val="0"/>
              </a:spcAft>
              <a:defRPr kumimoji="1" sz="1000">
                <a:solidFill>
                  <a:schemeClr val="tx1"/>
                </a:solidFill>
                <a:latin typeface="Arial" pitchFamily="34" charset="0"/>
                <a:cs typeface="Arial" pitchFamily="34" charset="0"/>
              </a:defRPr>
            </a:lvl8pPr>
            <a:lvl9pPr marL="3886200" indent="-228600" algn="just" eaLnBrk="0" fontAlgn="base" hangingPunct="0">
              <a:lnSpc>
                <a:spcPct val="130000"/>
              </a:lnSpc>
              <a:spcBef>
                <a:spcPct val="0"/>
              </a:spcBef>
              <a:spcAft>
                <a:spcPct val="0"/>
              </a:spcAft>
              <a:defRPr kumimoji="1" sz="1000">
                <a:solidFill>
                  <a:schemeClr val="tx1"/>
                </a:solidFill>
                <a:latin typeface="Arial" pitchFamily="34" charset="0"/>
                <a:cs typeface="Arial" pitchFamily="34" charset="0"/>
              </a:defRPr>
            </a:lvl9pPr>
          </a:lstStyle>
          <a:p>
            <a:pPr algn="l">
              <a:lnSpc>
                <a:spcPct val="100000"/>
              </a:lnSpc>
            </a:pPr>
            <a:r>
              <a:rPr kumimoji="0" lang="en-GB" dirty="0">
                <a:latin typeface="Times New Roman" pitchFamily="18" charset="0"/>
              </a:rPr>
              <a:t>IAEA Training in Emergency Preparedness and Response</a:t>
            </a:r>
          </a:p>
        </p:txBody>
      </p:sp>
      <p:sp>
        <p:nvSpPr>
          <p:cNvPr id="55299" name="Rectangle 7"/>
          <p:cNvSpPr txBox="1">
            <a:spLocks noGrp="1" noChangeArrowheads="1"/>
          </p:cNvSpPr>
          <p:nvPr/>
        </p:nvSpPr>
        <p:spPr bwMode="auto">
          <a:xfrm>
            <a:off x="6021233" y="8723938"/>
            <a:ext cx="438934" cy="3388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578" tIns="45289" rIns="90578" bIns="45289" anchor="b"/>
          <a:lstStyle>
            <a:lvl1pPr eaLnBrk="0" hangingPunct="0">
              <a:defRPr kumimoji="1" sz="1000">
                <a:solidFill>
                  <a:schemeClr val="tx1"/>
                </a:solidFill>
                <a:latin typeface="Arial" pitchFamily="34" charset="0"/>
                <a:cs typeface="Arial" pitchFamily="34" charset="0"/>
              </a:defRPr>
            </a:lvl1pPr>
            <a:lvl2pPr marL="742950" indent="-285750" eaLnBrk="0" hangingPunct="0">
              <a:defRPr kumimoji="1" sz="1000">
                <a:solidFill>
                  <a:schemeClr val="tx1"/>
                </a:solidFill>
                <a:latin typeface="Arial" pitchFamily="34" charset="0"/>
                <a:cs typeface="Arial" pitchFamily="34" charset="0"/>
              </a:defRPr>
            </a:lvl2pPr>
            <a:lvl3pPr marL="1143000" indent="-228600" eaLnBrk="0" hangingPunct="0">
              <a:defRPr kumimoji="1" sz="1000">
                <a:solidFill>
                  <a:schemeClr val="tx1"/>
                </a:solidFill>
                <a:latin typeface="Arial" pitchFamily="34" charset="0"/>
                <a:cs typeface="Arial" pitchFamily="34" charset="0"/>
              </a:defRPr>
            </a:lvl3pPr>
            <a:lvl4pPr marL="1600200" indent="-228600" eaLnBrk="0" hangingPunct="0">
              <a:defRPr kumimoji="1" sz="1000">
                <a:solidFill>
                  <a:schemeClr val="tx1"/>
                </a:solidFill>
                <a:latin typeface="Arial" pitchFamily="34" charset="0"/>
                <a:cs typeface="Arial" pitchFamily="34" charset="0"/>
              </a:defRPr>
            </a:lvl4pPr>
            <a:lvl5pPr marL="2057400" indent="-228600" eaLnBrk="0" hangingPunct="0">
              <a:defRPr kumimoji="1" sz="1000">
                <a:solidFill>
                  <a:schemeClr val="tx1"/>
                </a:solidFill>
                <a:latin typeface="Arial" pitchFamily="34" charset="0"/>
                <a:cs typeface="Arial" pitchFamily="34" charset="0"/>
              </a:defRPr>
            </a:lvl5pPr>
            <a:lvl6pPr marL="2514600" indent="-228600" algn="just" eaLnBrk="0" fontAlgn="base" hangingPunct="0">
              <a:lnSpc>
                <a:spcPct val="130000"/>
              </a:lnSpc>
              <a:spcBef>
                <a:spcPct val="0"/>
              </a:spcBef>
              <a:spcAft>
                <a:spcPct val="0"/>
              </a:spcAft>
              <a:defRPr kumimoji="1" sz="1000">
                <a:solidFill>
                  <a:schemeClr val="tx1"/>
                </a:solidFill>
                <a:latin typeface="Arial" pitchFamily="34" charset="0"/>
                <a:cs typeface="Arial" pitchFamily="34" charset="0"/>
              </a:defRPr>
            </a:lvl6pPr>
            <a:lvl7pPr marL="2971800" indent="-228600" algn="just" eaLnBrk="0" fontAlgn="base" hangingPunct="0">
              <a:lnSpc>
                <a:spcPct val="130000"/>
              </a:lnSpc>
              <a:spcBef>
                <a:spcPct val="0"/>
              </a:spcBef>
              <a:spcAft>
                <a:spcPct val="0"/>
              </a:spcAft>
              <a:defRPr kumimoji="1" sz="1000">
                <a:solidFill>
                  <a:schemeClr val="tx1"/>
                </a:solidFill>
                <a:latin typeface="Arial" pitchFamily="34" charset="0"/>
                <a:cs typeface="Arial" pitchFamily="34" charset="0"/>
              </a:defRPr>
            </a:lvl7pPr>
            <a:lvl8pPr marL="3429000" indent="-228600" algn="just" eaLnBrk="0" fontAlgn="base" hangingPunct="0">
              <a:lnSpc>
                <a:spcPct val="130000"/>
              </a:lnSpc>
              <a:spcBef>
                <a:spcPct val="0"/>
              </a:spcBef>
              <a:spcAft>
                <a:spcPct val="0"/>
              </a:spcAft>
              <a:defRPr kumimoji="1" sz="1000">
                <a:solidFill>
                  <a:schemeClr val="tx1"/>
                </a:solidFill>
                <a:latin typeface="Arial" pitchFamily="34" charset="0"/>
                <a:cs typeface="Arial" pitchFamily="34" charset="0"/>
              </a:defRPr>
            </a:lvl8pPr>
            <a:lvl9pPr marL="3886200" indent="-228600" algn="just" eaLnBrk="0" fontAlgn="base" hangingPunct="0">
              <a:lnSpc>
                <a:spcPct val="130000"/>
              </a:lnSpc>
              <a:spcBef>
                <a:spcPct val="0"/>
              </a:spcBef>
              <a:spcAft>
                <a:spcPct val="0"/>
              </a:spcAft>
              <a:defRPr kumimoji="1" sz="1000">
                <a:solidFill>
                  <a:schemeClr val="tx1"/>
                </a:solidFill>
                <a:latin typeface="Arial" pitchFamily="34" charset="0"/>
                <a:cs typeface="Arial" pitchFamily="34" charset="0"/>
              </a:defRPr>
            </a:lvl9pPr>
          </a:lstStyle>
          <a:p>
            <a:pPr algn="r">
              <a:lnSpc>
                <a:spcPct val="100000"/>
              </a:lnSpc>
            </a:pPr>
            <a:fld id="{6B447104-B846-4A39-BEF6-FCDBF14D5BBA}" type="slidenum">
              <a:rPr kumimoji="0" lang="en-GB">
                <a:latin typeface="Times New Roman" pitchFamily="18" charset="0"/>
              </a:rPr>
              <a:pPr algn="r">
                <a:lnSpc>
                  <a:spcPct val="100000"/>
                </a:lnSpc>
              </a:pPr>
              <a:t>3</a:t>
            </a:fld>
            <a:endParaRPr kumimoji="0" lang="en-GB" dirty="0">
              <a:latin typeface="Times New Roman" pitchFamily="18" charset="0"/>
            </a:endParaRPr>
          </a:p>
        </p:txBody>
      </p:sp>
      <p:sp>
        <p:nvSpPr>
          <p:cNvPr id="55300" name="Slide Image Placeholder 1"/>
          <p:cNvSpPr>
            <a:spLocks noGrp="1" noRot="1" noChangeAspect="1" noTextEdit="1"/>
          </p:cNvSpPr>
          <p:nvPr>
            <p:ph type="sldImg"/>
          </p:nvPr>
        </p:nvSpPr>
        <p:spPr>
          <a:xfrm>
            <a:off x="1181100" y="696913"/>
            <a:ext cx="4648200" cy="3486150"/>
          </a:xfrm>
          <a:ln/>
        </p:spPr>
      </p:sp>
      <p:sp>
        <p:nvSpPr>
          <p:cNvPr id="53255" name="Notes Placeholder 2"/>
          <p:cNvSpPr>
            <a:spLocks noGrp="1"/>
          </p:cNvSpPr>
          <p:nvPr>
            <p:ph type="body" idx="1"/>
          </p:nvPr>
        </p:nvSpPr>
        <p:spPr>
          <a:xfrm>
            <a:off x="935870" y="4415321"/>
            <a:ext cx="5138661" cy="4183165"/>
          </a:xfrm>
        </p:spPr>
        <p:txBody>
          <a:bodyPr lIns="90433" tIns="45217" rIns="90433" bIns="45217"/>
          <a:lstStyle/>
          <a:p>
            <a:pPr marL="113222" indent="-113222">
              <a:lnSpc>
                <a:spcPct val="130000"/>
              </a:lnSpc>
              <a:defRPr/>
            </a:pPr>
            <a:endParaRPr lang="en-US" sz="900" dirty="0"/>
          </a:p>
        </p:txBody>
      </p:sp>
      <p:sp>
        <p:nvSpPr>
          <p:cNvPr id="55302" name="Rectangle 2"/>
          <p:cNvSpPr>
            <a:spLocks noGrp="1" noChangeArrowheads="1"/>
          </p:cNvSpPr>
          <p:nvPr>
            <p:ph type="hdr" sz="quarter"/>
          </p:nvPr>
        </p:nvSpPr>
        <p:spPr>
          <a:noFill/>
        </p:spPr>
        <p:txBody>
          <a:bodyPr/>
          <a:lstStyle>
            <a:lvl1pPr eaLnBrk="0" hangingPunct="0">
              <a:defRPr kumimoji="1" sz="1000">
                <a:solidFill>
                  <a:schemeClr val="tx1"/>
                </a:solidFill>
                <a:latin typeface="Arial" pitchFamily="34" charset="0"/>
                <a:cs typeface="Arial" pitchFamily="34" charset="0"/>
              </a:defRPr>
            </a:lvl1pPr>
            <a:lvl2pPr marL="709071" indent="-272720" eaLnBrk="0" hangingPunct="0">
              <a:defRPr kumimoji="1" sz="1000">
                <a:solidFill>
                  <a:schemeClr val="tx1"/>
                </a:solidFill>
                <a:latin typeface="Arial" pitchFamily="34" charset="0"/>
                <a:cs typeface="Arial" pitchFamily="34" charset="0"/>
              </a:defRPr>
            </a:lvl2pPr>
            <a:lvl3pPr marL="1090879" indent="-218176" eaLnBrk="0" hangingPunct="0">
              <a:defRPr kumimoji="1" sz="1000">
                <a:solidFill>
                  <a:schemeClr val="tx1"/>
                </a:solidFill>
                <a:latin typeface="Arial" pitchFamily="34" charset="0"/>
                <a:cs typeface="Arial" pitchFamily="34" charset="0"/>
              </a:defRPr>
            </a:lvl3pPr>
            <a:lvl4pPr marL="1527231" indent="-218176" eaLnBrk="0" hangingPunct="0">
              <a:defRPr kumimoji="1" sz="1000">
                <a:solidFill>
                  <a:schemeClr val="tx1"/>
                </a:solidFill>
                <a:latin typeface="Arial" pitchFamily="34" charset="0"/>
                <a:cs typeface="Arial" pitchFamily="34" charset="0"/>
              </a:defRPr>
            </a:lvl4pPr>
            <a:lvl5pPr marL="1963583" indent="-218176" eaLnBrk="0" hangingPunct="0">
              <a:defRPr kumimoji="1" sz="1000">
                <a:solidFill>
                  <a:schemeClr val="tx1"/>
                </a:solidFill>
                <a:latin typeface="Arial" pitchFamily="34" charset="0"/>
                <a:cs typeface="Arial" pitchFamily="34" charset="0"/>
              </a:defRPr>
            </a:lvl5pPr>
            <a:lvl6pPr marL="2399934" indent="-218176" algn="just" eaLnBrk="0" fontAlgn="base" hangingPunct="0">
              <a:lnSpc>
                <a:spcPct val="130000"/>
              </a:lnSpc>
              <a:spcBef>
                <a:spcPct val="0"/>
              </a:spcBef>
              <a:spcAft>
                <a:spcPct val="0"/>
              </a:spcAft>
              <a:defRPr kumimoji="1" sz="1000">
                <a:solidFill>
                  <a:schemeClr val="tx1"/>
                </a:solidFill>
                <a:latin typeface="Arial" pitchFamily="34" charset="0"/>
                <a:cs typeface="Arial" pitchFamily="34" charset="0"/>
              </a:defRPr>
            </a:lvl6pPr>
            <a:lvl7pPr marL="2836286" indent="-218176" algn="just" eaLnBrk="0" fontAlgn="base" hangingPunct="0">
              <a:lnSpc>
                <a:spcPct val="130000"/>
              </a:lnSpc>
              <a:spcBef>
                <a:spcPct val="0"/>
              </a:spcBef>
              <a:spcAft>
                <a:spcPct val="0"/>
              </a:spcAft>
              <a:defRPr kumimoji="1" sz="1000">
                <a:solidFill>
                  <a:schemeClr val="tx1"/>
                </a:solidFill>
                <a:latin typeface="Arial" pitchFamily="34" charset="0"/>
                <a:cs typeface="Arial" pitchFamily="34" charset="0"/>
              </a:defRPr>
            </a:lvl7pPr>
            <a:lvl8pPr marL="3272638" indent="-218176" algn="just" eaLnBrk="0" fontAlgn="base" hangingPunct="0">
              <a:lnSpc>
                <a:spcPct val="130000"/>
              </a:lnSpc>
              <a:spcBef>
                <a:spcPct val="0"/>
              </a:spcBef>
              <a:spcAft>
                <a:spcPct val="0"/>
              </a:spcAft>
              <a:defRPr kumimoji="1" sz="1000">
                <a:solidFill>
                  <a:schemeClr val="tx1"/>
                </a:solidFill>
                <a:latin typeface="Arial" pitchFamily="34" charset="0"/>
                <a:cs typeface="Arial" pitchFamily="34" charset="0"/>
              </a:defRPr>
            </a:lvl8pPr>
            <a:lvl9pPr marL="3708989" indent="-218176" algn="just" eaLnBrk="0" fontAlgn="base" hangingPunct="0">
              <a:lnSpc>
                <a:spcPct val="130000"/>
              </a:lnSpc>
              <a:spcBef>
                <a:spcPct val="0"/>
              </a:spcBef>
              <a:spcAft>
                <a:spcPct val="0"/>
              </a:spcAft>
              <a:defRPr kumimoji="1" sz="1000">
                <a:solidFill>
                  <a:schemeClr val="tx1"/>
                </a:solidFill>
                <a:latin typeface="Arial" pitchFamily="34" charset="0"/>
                <a:cs typeface="Arial" pitchFamily="34" charset="0"/>
              </a:defRPr>
            </a:lvl9pPr>
          </a:lstStyle>
          <a:p>
            <a:endParaRPr kumimoji="0" lang="en-GB" dirty="0" smtClean="0">
              <a:latin typeface="Times New Roman" pitchFamily="18" charset="0"/>
            </a:endParaRPr>
          </a:p>
        </p:txBody>
      </p:sp>
      <p:sp>
        <p:nvSpPr>
          <p:cNvPr id="55303" name="Rectangle 3"/>
          <p:cNvSpPr>
            <a:spLocks noGrp="1" noChangeArrowheads="1"/>
          </p:cNvSpPr>
          <p:nvPr>
            <p:ph type="dt" sz="quarter" idx="1"/>
          </p:nvPr>
        </p:nvSpPr>
        <p:spPr>
          <a:noFill/>
        </p:spPr>
        <p:txBody>
          <a:bodyPr/>
          <a:lstStyle>
            <a:lvl1pPr eaLnBrk="0" hangingPunct="0">
              <a:defRPr kumimoji="1" sz="1000">
                <a:solidFill>
                  <a:schemeClr val="tx1"/>
                </a:solidFill>
                <a:latin typeface="Arial" pitchFamily="34" charset="0"/>
                <a:cs typeface="Arial" pitchFamily="34" charset="0"/>
              </a:defRPr>
            </a:lvl1pPr>
            <a:lvl2pPr marL="709071" indent="-272720" eaLnBrk="0" hangingPunct="0">
              <a:defRPr kumimoji="1" sz="1000">
                <a:solidFill>
                  <a:schemeClr val="tx1"/>
                </a:solidFill>
                <a:latin typeface="Arial" pitchFamily="34" charset="0"/>
                <a:cs typeface="Arial" pitchFamily="34" charset="0"/>
              </a:defRPr>
            </a:lvl2pPr>
            <a:lvl3pPr marL="1090879" indent="-218176" eaLnBrk="0" hangingPunct="0">
              <a:defRPr kumimoji="1" sz="1000">
                <a:solidFill>
                  <a:schemeClr val="tx1"/>
                </a:solidFill>
                <a:latin typeface="Arial" pitchFamily="34" charset="0"/>
                <a:cs typeface="Arial" pitchFamily="34" charset="0"/>
              </a:defRPr>
            </a:lvl3pPr>
            <a:lvl4pPr marL="1527231" indent="-218176" eaLnBrk="0" hangingPunct="0">
              <a:defRPr kumimoji="1" sz="1000">
                <a:solidFill>
                  <a:schemeClr val="tx1"/>
                </a:solidFill>
                <a:latin typeface="Arial" pitchFamily="34" charset="0"/>
                <a:cs typeface="Arial" pitchFamily="34" charset="0"/>
              </a:defRPr>
            </a:lvl4pPr>
            <a:lvl5pPr marL="1963583" indent="-218176" eaLnBrk="0" hangingPunct="0">
              <a:defRPr kumimoji="1" sz="1000">
                <a:solidFill>
                  <a:schemeClr val="tx1"/>
                </a:solidFill>
                <a:latin typeface="Arial" pitchFamily="34" charset="0"/>
                <a:cs typeface="Arial" pitchFamily="34" charset="0"/>
              </a:defRPr>
            </a:lvl5pPr>
            <a:lvl6pPr marL="2399934" indent="-218176" algn="just" eaLnBrk="0" fontAlgn="base" hangingPunct="0">
              <a:lnSpc>
                <a:spcPct val="130000"/>
              </a:lnSpc>
              <a:spcBef>
                <a:spcPct val="0"/>
              </a:spcBef>
              <a:spcAft>
                <a:spcPct val="0"/>
              </a:spcAft>
              <a:defRPr kumimoji="1" sz="1000">
                <a:solidFill>
                  <a:schemeClr val="tx1"/>
                </a:solidFill>
                <a:latin typeface="Arial" pitchFamily="34" charset="0"/>
                <a:cs typeface="Arial" pitchFamily="34" charset="0"/>
              </a:defRPr>
            </a:lvl6pPr>
            <a:lvl7pPr marL="2836286" indent="-218176" algn="just" eaLnBrk="0" fontAlgn="base" hangingPunct="0">
              <a:lnSpc>
                <a:spcPct val="130000"/>
              </a:lnSpc>
              <a:spcBef>
                <a:spcPct val="0"/>
              </a:spcBef>
              <a:spcAft>
                <a:spcPct val="0"/>
              </a:spcAft>
              <a:defRPr kumimoji="1" sz="1000">
                <a:solidFill>
                  <a:schemeClr val="tx1"/>
                </a:solidFill>
                <a:latin typeface="Arial" pitchFamily="34" charset="0"/>
                <a:cs typeface="Arial" pitchFamily="34" charset="0"/>
              </a:defRPr>
            </a:lvl7pPr>
            <a:lvl8pPr marL="3272638" indent="-218176" algn="just" eaLnBrk="0" fontAlgn="base" hangingPunct="0">
              <a:lnSpc>
                <a:spcPct val="130000"/>
              </a:lnSpc>
              <a:spcBef>
                <a:spcPct val="0"/>
              </a:spcBef>
              <a:spcAft>
                <a:spcPct val="0"/>
              </a:spcAft>
              <a:defRPr kumimoji="1" sz="1000">
                <a:solidFill>
                  <a:schemeClr val="tx1"/>
                </a:solidFill>
                <a:latin typeface="Arial" pitchFamily="34" charset="0"/>
                <a:cs typeface="Arial" pitchFamily="34" charset="0"/>
              </a:defRPr>
            </a:lvl8pPr>
            <a:lvl9pPr marL="3708989" indent="-218176" algn="just" eaLnBrk="0" fontAlgn="base" hangingPunct="0">
              <a:lnSpc>
                <a:spcPct val="130000"/>
              </a:lnSpc>
              <a:spcBef>
                <a:spcPct val="0"/>
              </a:spcBef>
              <a:spcAft>
                <a:spcPct val="0"/>
              </a:spcAft>
              <a:defRPr kumimoji="1" sz="1000">
                <a:solidFill>
                  <a:schemeClr val="tx1"/>
                </a:solidFill>
                <a:latin typeface="Arial" pitchFamily="34" charset="0"/>
                <a:cs typeface="Arial" pitchFamily="34" charset="0"/>
              </a:defRPr>
            </a:lvl9pPr>
          </a:lstStyle>
          <a:p>
            <a:r>
              <a:rPr kumimoji="0" lang="en-US" dirty="0" smtClean="0">
                <a:latin typeface="Times New Roman" pitchFamily="18" charset="0"/>
              </a:rPr>
              <a:t>Module L-ST-45. Radiation Protection in Emergency Exposure Situation</a:t>
            </a:r>
            <a:endParaRPr kumimoji="0" lang="en-GB" dirty="0" smtClean="0">
              <a:latin typeface="Times New Roman" pitchFamily="18"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710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lnSpc>
                <a:spcPct val="90000"/>
              </a:lnSpc>
              <a:spcBef>
                <a:spcPct val="0"/>
              </a:spcBef>
            </a:pPr>
            <a:endParaRPr lang="en-US" sz="900" dirty="0" smtClean="0"/>
          </a:p>
          <a:p>
            <a:pPr>
              <a:lnSpc>
                <a:spcPct val="90000"/>
              </a:lnSpc>
              <a:spcBef>
                <a:spcPct val="0"/>
              </a:spcBef>
            </a:pPr>
            <a:endParaRPr lang="ru-RU" sz="900" dirty="0" smtClean="0"/>
          </a:p>
        </p:txBody>
      </p:sp>
      <p:sp>
        <p:nvSpPr>
          <p:cNvPr id="8" name="Rectangle 6"/>
          <p:cNvSpPr>
            <a:spLocks noGrp="1" noChangeAspect="1" noChangeArrowheads="1"/>
          </p:cNvSpPr>
          <p:nvPr>
            <p:ph type="ftr" sz="quarter" idx="4"/>
          </p:nvPr>
        </p:nvSpPr>
        <p:spPr>
          <a:xfrm>
            <a:off x="984012" y="8693728"/>
            <a:ext cx="4489212" cy="465265"/>
          </a:xfrm>
          <a:noFill/>
          <a:ln w="9525">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eaLnBrk="0" hangingPunct="0"/>
            <a:r>
              <a:rPr kumimoji="1" lang="en-GB" sz="1000" dirty="0">
                <a:latin typeface="Arial" pitchFamily="34" charset="0"/>
                <a:cs typeface="Arial" pitchFamily="34" charset="0"/>
              </a:rPr>
              <a:t>IAEA Training in Emergency Preparedness and Response</a:t>
            </a:r>
          </a:p>
        </p:txBody>
      </p:sp>
      <p:sp>
        <p:nvSpPr>
          <p:cNvPr id="9" name="Rectangle 7"/>
          <p:cNvSpPr>
            <a:spLocks noGrp="1" noChangeArrowheads="1"/>
          </p:cNvSpPr>
          <p:nvPr>
            <p:ph type="sldNum" sz="quarter" idx="5"/>
          </p:nvPr>
        </p:nvSpPr>
        <p:spPr>
          <a:xfrm>
            <a:off x="6608623" y="8693728"/>
            <a:ext cx="401777" cy="465265"/>
          </a:xfrm>
          <a:noFill/>
          <a:ln w="9525">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algn="ctr" eaLnBrk="0" hangingPunct="0"/>
            <a:fld id="{D1DD2272-70EC-434F-99C4-397BA9AEEC67}" type="slidenum">
              <a:rPr kumimoji="1" lang="en-GB" sz="1000">
                <a:latin typeface="Arial" pitchFamily="34" charset="0"/>
                <a:cs typeface="Arial" pitchFamily="34" charset="0"/>
              </a:rPr>
              <a:pPr algn="ctr" eaLnBrk="0" hangingPunct="0"/>
              <a:t>4</a:t>
            </a:fld>
            <a:endParaRPr kumimoji="1" lang="en-GB" sz="1000" dirty="0">
              <a:latin typeface="Arial" pitchFamily="34" charset="0"/>
              <a:cs typeface="Arial" pitchFamily="34" charset="0"/>
            </a:endParaRPr>
          </a:p>
        </p:txBody>
      </p:sp>
      <p:sp>
        <p:nvSpPr>
          <p:cNvPr id="10" name="Rectangle 2"/>
          <p:cNvSpPr>
            <a:spLocks noGrp="1" noChangeArrowheads="1"/>
          </p:cNvSpPr>
          <p:nvPr>
            <p:ph type="hdr" sz="quarter"/>
          </p:nvPr>
        </p:nvSpPr>
        <p:spPr>
          <a:xfrm>
            <a:off x="920573" y="29020"/>
            <a:ext cx="3038786" cy="465267"/>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nchor="ctr"/>
          <a:lstStyle>
            <a:lvl1pPr eaLnBrk="0" hangingPunct="0">
              <a:defRPr kumimoji="1" sz="1000">
                <a:solidFill>
                  <a:schemeClr val="tx1"/>
                </a:solidFill>
                <a:latin typeface="Arial" pitchFamily="34" charset="0"/>
                <a:cs typeface="Arial" pitchFamily="34" charset="0"/>
              </a:defRPr>
            </a:lvl1pPr>
            <a:lvl2pPr marL="742950" indent="-285750" eaLnBrk="0" hangingPunct="0">
              <a:defRPr kumimoji="1" sz="1000">
                <a:solidFill>
                  <a:schemeClr val="tx1"/>
                </a:solidFill>
                <a:latin typeface="Arial" pitchFamily="34" charset="0"/>
                <a:cs typeface="Arial" pitchFamily="34" charset="0"/>
              </a:defRPr>
            </a:lvl2pPr>
            <a:lvl3pPr marL="1143000" indent="-228600" eaLnBrk="0" hangingPunct="0">
              <a:defRPr kumimoji="1" sz="1000">
                <a:solidFill>
                  <a:schemeClr val="tx1"/>
                </a:solidFill>
                <a:latin typeface="Arial" pitchFamily="34" charset="0"/>
                <a:cs typeface="Arial" pitchFamily="34" charset="0"/>
              </a:defRPr>
            </a:lvl3pPr>
            <a:lvl4pPr marL="1600200" indent="-228600" eaLnBrk="0" hangingPunct="0">
              <a:defRPr kumimoji="1" sz="1000">
                <a:solidFill>
                  <a:schemeClr val="tx1"/>
                </a:solidFill>
                <a:latin typeface="Arial" pitchFamily="34" charset="0"/>
                <a:cs typeface="Arial" pitchFamily="34" charset="0"/>
              </a:defRPr>
            </a:lvl4pPr>
            <a:lvl5pPr marL="2057400" indent="-228600" eaLnBrk="0" hangingPunct="0">
              <a:defRPr kumimoji="1" sz="1000">
                <a:solidFill>
                  <a:schemeClr val="tx1"/>
                </a:solidFill>
                <a:latin typeface="Arial" pitchFamily="34" charset="0"/>
                <a:cs typeface="Arial" pitchFamily="34" charset="0"/>
              </a:defRPr>
            </a:lvl5pPr>
            <a:lvl6pPr marL="2514600" indent="-228600" algn="ctr" eaLnBrk="0" fontAlgn="base" hangingPunct="0">
              <a:lnSpc>
                <a:spcPct val="130000"/>
              </a:lnSpc>
              <a:spcBef>
                <a:spcPct val="0"/>
              </a:spcBef>
              <a:spcAft>
                <a:spcPct val="0"/>
              </a:spcAft>
              <a:defRPr kumimoji="1" sz="1000">
                <a:solidFill>
                  <a:schemeClr val="tx1"/>
                </a:solidFill>
                <a:latin typeface="Arial" pitchFamily="34" charset="0"/>
                <a:cs typeface="Arial" pitchFamily="34" charset="0"/>
              </a:defRPr>
            </a:lvl6pPr>
            <a:lvl7pPr marL="2971800" indent="-228600" algn="ctr" eaLnBrk="0" fontAlgn="base" hangingPunct="0">
              <a:lnSpc>
                <a:spcPct val="130000"/>
              </a:lnSpc>
              <a:spcBef>
                <a:spcPct val="0"/>
              </a:spcBef>
              <a:spcAft>
                <a:spcPct val="0"/>
              </a:spcAft>
              <a:defRPr kumimoji="1" sz="1000">
                <a:solidFill>
                  <a:schemeClr val="tx1"/>
                </a:solidFill>
                <a:latin typeface="Arial" pitchFamily="34" charset="0"/>
                <a:cs typeface="Arial" pitchFamily="34" charset="0"/>
              </a:defRPr>
            </a:lvl7pPr>
            <a:lvl8pPr marL="3429000" indent="-228600" algn="ctr" eaLnBrk="0" fontAlgn="base" hangingPunct="0">
              <a:lnSpc>
                <a:spcPct val="130000"/>
              </a:lnSpc>
              <a:spcBef>
                <a:spcPct val="0"/>
              </a:spcBef>
              <a:spcAft>
                <a:spcPct val="0"/>
              </a:spcAft>
              <a:defRPr kumimoji="1" sz="1000">
                <a:solidFill>
                  <a:schemeClr val="tx1"/>
                </a:solidFill>
                <a:latin typeface="Arial" pitchFamily="34" charset="0"/>
                <a:cs typeface="Arial" pitchFamily="34" charset="0"/>
              </a:defRPr>
            </a:lvl8pPr>
            <a:lvl9pPr marL="3886200" indent="-228600" algn="ctr" eaLnBrk="0" fontAlgn="base" hangingPunct="0">
              <a:lnSpc>
                <a:spcPct val="130000"/>
              </a:lnSpc>
              <a:spcBef>
                <a:spcPct val="0"/>
              </a:spcBef>
              <a:spcAft>
                <a:spcPct val="0"/>
              </a:spcAft>
              <a:defRPr kumimoji="1" sz="1000">
                <a:solidFill>
                  <a:schemeClr val="tx1"/>
                </a:solidFill>
                <a:latin typeface="Arial" pitchFamily="34" charset="0"/>
                <a:cs typeface="Arial" pitchFamily="34" charset="0"/>
              </a:defRPr>
            </a:lvl9pPr>
          </a:lstStyle>
          <a:p>
            <a:r>
              <a:rPr lang="en-US" dirty="0"/>
              <a:t>Training Corse on Radiation Protection</a:t>
            </a:r>
            <a:endParaRPr kumimoji="0" lang="en-GB" dirty="0" smtClean="0">
              <a:latin typeface="Times New Roman" pitchFamily="18" charset="0"/>
            </a:endParaRPr>
          </a:p>
        </p:txBody>
      </p:sp>
      <p:sp>
        <p:nvSpPr>
          <p:cNvPr id="11" name="Rectangle 3"/>
          <p:cNvSpPr>
            <a:spLocks noGrp="1" noChangeArrowheads="1"/>
          </p:cNvSpPr>
          <p:nvPr>
            <p:ph type="dt" sz="quarter" idx="1"/>
          </p:nvPr>
        </p:nvSpPr>
        <p:spPr>
          <a:xfrm>
            <a:off x="3971614" y="2"/>
            <a:ext cx="3038786" cy="465267"/>
          </a:xfrm>
          <a:noFill/>
          <a:ln w="9525">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algn="l" eaLnBrk="0" hangingPunct="0"/>
            <a:r>
              <a:rPr kumimoji="1" lang="en-US" sz="1000" dirty="0">
                <a:latin typeface="Arial" pitchFamily="34" charset="0"/>
                <a:cs typeface="Arial" pitchFamily="34" charset="0"/>
              </a:rPr>
              <a:t>Session 2. Radiation health effects</a:t>
            </a:r>
            <a:endParaRPr kumimoji="1" lang="en-GB" sz="1000" dirty="0">
              <a:latin typeface="Arial" pitchFamily="34" charset="0"/>
              <a:cs typeface="Arial"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2"/>
          <p:cNvSpPr>
            <a:spLocks noGrp="1" noRot="1" noChangeAspect="1" noChangeArrowheads="1" noTextEdit="1"/>
          </p:cNvSpPr>
          <p:nvPr>
            <p:ph type="sldImg"/>
          </p:nvPr>
        </p:nvSpPr>
        <p:spPr>
          <a:ln/>
        </p:spPr>
      </p:sp>
      <p:sp>
        <p:nvSpPr>
          <p:cNvPr id="63490" name="Rectangle 3"/>
          <p:cNvSpPr>
            <a:spLocks noGrp="1" noChangeArrowheads="1"/>
          </p:cNvSpPr>
          <p:nvPr>
            <p:ph type="body" idx="1"/>
          </p:nvPr>
        </p:nvSpPr>
        <p:spPr>
          <a:noFill/>
          <a:ln w="9525"/>
        </p:spPr>
        <p:txBody>
          <a:bodyPr/>
          <a:lstStyle/>
          <a:p>
            <a:pPr marL="184150" indent="-184150"/>
            <a:endParaRPr lang="ru-RU" dirty="0" smtClean="0"/>
          </a:p>
        </p:txBody>
      </p:sp>
      <p:sp>
        <p:nvSpPr>
          <p:cNvPr id="8" name="Rectangle 6"/>
          <p:cNvSpPr>
            <a:spLocks noGrp="1" noChangeAspect="1" noChangeArrowheads="1"/>
          </p:cNvSpPr>
          <p:nvPr>
            <p:ph type="ftr" sz="quarter" idx="4"/>
          </p:nvPr>
        </p:nvSpPr>
        <p:spPr>
          <a:xfrm>
            <a:off x="984012" y="8693728"/>
            <a:ext cx="4489212" cy="465265"/>
          </a:xfrm>
          <a:noFill/>
          <a:ln w="9525">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eaLnBrk="0" hangingPunct="0"/>
            <a:r>
              <a:rPr kumimoji="1" lang="en-GB" sz="1000">
                <a:latin typeface="Arial" pitchFamily="34" charset="0"/>
                <a:cs typeface="Arial" pitchFamily="34" charset="0"/>
              </a:rPr>
              <a:t>IAEA Training in Emergency Preparedness and Response</a:t>
            </a:r>
          </a:p>
        </p:txBody>
      </p:sp>
      <p:sp>
        <p:nvSpPr>
          <p:cNvPr id="9" name="Rectangle 7"/>
          <p:cNvSpPr>
            <a:spLocks noGrp="1" noChangeArrowheads="1"/>
          </p:cNvSpPr>
          <p:nvPr>
            <p:ph type="sldNum" sz="quarter" idx="5"/>
          </p:nvPr>
        </p:nvSpPr>
        <p:spPr>
          <a:xfrm>
            <a:off x="6608623" y="8693728"/>
            <a:ext cx="401777" cy="465265"/>
          </a:xfrm>
          <a:noFill/>
          <a:ln w="9525">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algn="ctr" eaLnBrk="0" hangingPunct="0"/>
            <a:fld id="{D1DD2272-70EC-434F-99C4-397BA9AEEC67}" type="slidenum">
              <a:rPr kumimoji="1" lang="en-GB" sz="1000">
                <a:latin typeface="Arial" pitchFamily="34" charset="0"/>
                <a:cs typeface="Arial" pitchFamily="34" charset="0"/>
              </a:rPr>
              <a:pPr algn="ctr" eaLnBrk="0" hangingPunct="0"/>
              <a:t>5</a:t>
            </a:fld>
            <a:endParaRPr kumimoji="1" lang="en-GB" sz="1000">
              <a:latin typeface="Arial" pitchFamily="34" charset="0"/>
              <a:cs typeface="Arial" pitchFamily="34" charset="0"/>
            </a:endParaRPr>
          </a:p>
        </p:txBody>
      </p:sp>
      <p:sp>
        <p:nvSpPr>
          <p:cNvPr id="10" name="Rectangle 2"/>
          <p:cNvSpPr>
            <a:spLocks noGrp="1" noChangeArrowheads="1"/>
          </p:cNvSpPr>
          <p:nvPr>
            <p:ph type="hdr" sz="quarter"/>
          </p:nvPr>
        </p:nvSpPr>
        <p:spPr>
          <a:xfrm>
            <a:off x="920573" y="29020"/>
            <a:ext cx="3038786" cy="465267"/>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nchor="ctr"/>
          <a:lstStyle>
            <a:lvl1pPr eaLnBrk="0" hangingPunct="0">
              <a:defRPr kumimoji="1" sz="1000">
                <a:solidFill>
                  <a:schemeClr val="tx1"/>
                </a:solidFill>
                <a:latin typeface="Arial" pitchFamily="34" charset="0"/>
                <a:cs typeface="Arial" pitchFamily="34" charset="0"/>
              </a:defRPr>
            </a:lvl1pPr>
            <a:lvl2pPr marL="742950" indent="-285750" eaLnBrk="0" hangingPunct="0">
              <a:defRPr kumimoji="1" sz="1000">
                <a:solidFill>
                  <a:schemeClr val="tx1"/>
                </a:solidFill>
                <a:latin typeface="Arial" pitchFamily="34" charset="0"/>
                <a:cs typeface="Arial" pitchFamily="34" charset="0"/>
              </a:defRPr>
            </a:lvl2pPr>
            <a:lvl3pPr marL="1143000" indent="-228600" eaLnBrk="0" hangingPunct="0">
              <a:defRPr kumimoji="1" sz="1000">
                <a:solidFill>
                  <a:schemeClr val="tx1"/>
                </a:solidFill>
                <a:latin typeface="Arial" pitchFamily="34" charset="0"/>
                <a:cs typeface="Arial" pitchFamily="34" charset="0"/>
              </a:defRPr>
            </a:lvl3pPr>
            <a:lvl4pPr marL="1600200" indent="-228600" eaLnBrk="0" hangingPunct="0">
              <a:defRPr kumimoji="1" sz="1000">
                <a:solidFill>
                  <a:schemeClr val="tx1"/>
                </a:solidFill>
                <a:latin typeface="Arial" pitchFamily="34" charset="0"/>
                <a:cs typeface="Arial" pitchFamily="34" charset="0"/>
              </a:defRPr>
            </a:lvl4pPr>
            <a:lvl5pPr marL="2057400" indent="-228600" eaLnBrk="0" hangingPunct="0">
              <a:defRPr kumimoji="1" sz="1000">
                <a:solidFill>
                  <a:schemeClr val="tx1"/>
                </a:solidFill>
                <a:latin typeface="Arial" pitchFamily="34" charset="0"/>
                <a:cs typeface="Arial" pitchFamily="34" charset="0"/>
              </a:defRPr>
            </a:lvl5pPr>
            <a:lvl6pPr marL="2514600" indent="-228600" algn="ctr" eaLnBrk="0" fontAlgn="base" hangingPunct="0">
              <a:lnSpc>
                <a:spcPct val="130000"/>
              </a:lnSpc>
              <a:spcBef>
                <a:spcPct val="0"/>
              </a:spcBef>
              <a:spcAft>
                <a:spcPct val="0"/>
              </a:spcAft>
              <a:defRPr kumimoji="1" sz="1000">
                <a:solidFill>
                  <a:schemeClr val="tx1"/>
                </a:solidFill>
                <a:latin typeface="Arial" pitchFamily="34" charset="0"/>
                <a:cs typeface="Arial" pitchFamily="34" charset="0"/>
              </a:defRPr>
            </a:lvl6pPr>
            <a:lvl7pPr marL="2971800" indent="-228600" algn="ctr" eaLnBrk="0" fontAlgn="base" hangingPunct="0">
              <a:lnSpc>
                <a:spcPct val="130000"/>
              </a:lnSpc>
              <a:spcBef>
                <a:spcPct val="0"/>
              </a:spcBef>
              <a:spcAft>
                <a:spcPct val="0"/>
              </a:spcAft>
              <a:defRPr kumimoji="1" sz="1000">
                <a:solidFill>
                  <a:schemeClr val="tx1"/>
                </a:solidFill>
                <a:latin typeface="Arial" pitchFamily="34" charset="0"/>
                <a:cs typeface="Arial" pitchFamily="34" charset="0"/>
              </a:defRPr>
            </a:lvl7pPr>
            <a:lvl8pPr marL="3429000" indent="-228600" algn="ctr" eaLnBrk="0" fontAlgn="base" hangingPunct="0">
              <a:lnSpc>
                <a:spcPct val="130000"/>
              </a:lnSpc>
              <a:spcBef>
                <a:spcPct val="0"/>
              </a:spcBef>
              <a:spcAft>
                <a:spcPct val="0"/>
              </a:spcAft>
              <a:defRPr kumimoji="1" sz="1000">
                <a:solidFill>
                  <a:schemeClr val="tx1"/>
                </a:solidFill>
                <a:latin typeface="Arial" pitchFamily="34" charset="0"/>
                <a:cs typeface="Arial" pitchFamily="34" charset="0"/>
              </a:defRPr>
            </a:lvl8pPr>
            <a:lvl9pPr marL="3886200" indent="-228600" algn="ctr" eaLnBrk="0" fontAlgn="base" hangingPunct="0">
              <a:lnSpc>
                <a:spcPct val="130000"/>
              </a:lnSpc>
              <a:spcBef>
                <a:spcPct val="0"/>
              </a:spcBef>
              <a:spcAft>
                <a:spcPct val="0"/>
              </a:spcAft>
              <a:defRPr kumimoji="1" sz="1000">
                <a:solidFill>
                  <a:schemeClr val="tx1"/>
                </a:solidFill>
                <a:latin typeface="Arial" pitchFamily="34" charset="0"/>
                <a:cs typeface="Arial" pitchFamily="34" charset="0"/>
              </a:defRPr>
            </a:lvl9pPr>
          </a:lstStyle>
          <a:p>
            <a:r>
              <a:rPr lang="en-US" dirty="0"/>
              <a:t>Training Corse on Radiation Protection</a:t>
            </a:r>
            <a:endParaRPr kumimoji="0" lang="en-GB" dirty="0" smtClean="0">
              <a:latin typeface="Times New Roman" pitchFamily="18" charset="0"/>
            </a:endParaRPr>
          </a:p>
        </p:txBody>
      </p:sp>
      <p:sp>
        <p:nvSpPr>
          <p:cNvPr id="11" name="Rectangle 3"/>
          <p:cNvSpPr>
            <a:spLocks noGrp="1" noChangeArrowheads="1"/>
          </p:cNvSpPr>
          <p:nvPr>
            <p:ph type="dt" sz="quarter" idx="1"/>
          </p:nvPr>
        </p:nvSpPr>
        <p:spPr>
          <a:xfrm>
            <a:off x="3971614" y="2"/>
            <a:ext cx="3038786" cy="465267"/>
          </a:xfrm>
          <a:noFill/>
          <a:ln w="9525">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algn="l" eaLnBrk="0" hangingPunct="0"/>
            <a:r>
              <a:rPr kumimoji="1" lang="en-US" sz="1000" dirty="0">
                <a:latin typeface="Arial" pitchFamily="34" charset="0"/>
                <a:cs typeface="Arial" pitchFamily="34" charset="0"/>
              </a:rPr>
              <a:t>Session 2. Radiation health effects</a:t>
            </a:r>
            <a:endParaRPr kumimoji="1" lang="en-GB" sz="1000" dirty="0">
              <a:latin typeface="Arial" pitchFamily="34" charset="0"/>
              <a:cs typeface="Arial"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Rectangle 2"/>
          <p:cNvSpPr>
            <a:spLocks noGrp="1" noRot="1" noChangeAspect="1" noChangeArrowheads="1" noTextEdit="1"/>
          </p:cNvSpPr>
          <p:nvPr>
            <p:ph type="sldImg"/>
          </p:nvPr>
        </p:nvSpPr>
        <p:spPr>
          <a:xfrm>
            <a:off x="1181100" y="696913"/>
            <a:ext cx="4648200" cy="3487737"/>
          </a:xfrm>
          <a:ln/>
        </p:spPr>
      </p:sp>
      <p:sp>
        <p:nvSpPr>
          <p:cNvPr id="68612" name="Rectangle 3"/>
          <p:cNvSpPr>
            <a:spLocks noGrp="1" noChangeArrowheads="1"/>
          </p:cNvSpPr>
          <p:nvPr>
            <p:ph type="body" idx="1"/>
          </p:nvPr>
        </p:nvSpPr>
        <p:spPr>
          <a:xfrm>
            <a:off x="935870" y="4415323"/>
            <a:ext cx="5138661" cy="4181721"/>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p>
            <a:endParaRPr lang="en-US" sz="900" dirty="0">
              <a:cs typeface="Arial" pitchFamily="34" charset="0"/>
            </a:endParaRPr>
          </a:p>
        </p:txBody>
      </p:sp>
      <p:sp>
        <p:nvSpPr>
          <p:cNvPr id="10" name="Rectangle 2"/>
          <p:cNvSpPr>
            <a:spLocks noGrp="1" noChangeArrowheads="1"/>
          </p:cNvSpPr>
          <p:nvPr>
            <p:ph type="hdr" sz="quarter"/>
          </p:nvPr>
        </p:nvSpPr>
        <p:spPr>
          <a:xfrm>
            <a:off x="2" y="0"/>
            <a:ext cx="3037839" cy="464820"/>
          </a:xfrm>
          <a:noFill/>
        </p:spPr>
        <p:txBody>
          <a:bodyPr/>
          <a:lstStyle>
            <a:lvl1pPr eaLnBrk="0" hangingPunct="0">
              <a:defRPr kumimoji="1" sz="1000">
                <a:solidFill>
                  <a:schemeClr val="tx1"/>
                </a:solidFill>
                <a:latin typeface="Arial" charset="0"/>
                <a:cs typeface="Arial" charset="0"/>
              </a:defRPr>
            </a:lvl1pPr>
            <a:lvl2pPr marL="709002" indent="-272693" eaLnBrk="0" hangingPunct="0">
              <a:defRPr kumimoji="1" sz="1000">
                <a:solidFill>
                  <a:schemeClr val="tx1"/>
                </a:solidFill>
                <a:latin typeface="Arial" charset="0"/>
                <a:cs typeface="Arial" charset="0"/>
              </a:defRPr>
            </a:lvl2pPr>
            <a:lvl3pPr marL="1090772" indent="-218155" eaLnBrk="0" hangingPunct="0">
              <a:defRPr kumimoji="1" sz="1000">
                <a:solidFill>
                  <a:schemeClr val="tx1"/>
                </a:solidFill>
                <a:latin typeface="Arial" charset="0"/>
                <a:cs typeface="Arial" charset="0"/>
              </a:defRPr>
            </a:lvl3pPr>
            <a:lvl4pPr marL="1527081" indent="-218155" eaLnBrk="0" hangingPunct="0">
              <a:defRPr kumimoji="1" sz="1000">
                <a:solidFill>
                  <a:schemeClr val="tx1"/>
                </a:solidFill>
                <a:latin typeface="Arial" charset="0"/>
                <a:cs typeface="Arial" charset="0"/>
              </a:defRPr>
            </a:lvl4pPr>
            <a:lvl5pPr marL="1963390" indent="-218155" eaLnBrk="0" hangingPunct="0">
              <a:defRPr kumimoji="1" sz="1000">
                <a:solidFill>
                  <a:schemeClr val="tx1"/>
                </a:solidFill>
                <a:latin typeface="Arial" charset="0"/>
                <a:cs typeface="Arial" charset="0"/>
              </a:defRPr>
            </a:lvl5pPr>
            <a:lvl6pPr marL="2399699" indent="-218155" eaLnBrk="0" fontAlgn="base" hangingPunct="0">
              <a:spcBef>
                <a:spcPct val="0"/>
              </a:spcBef>
              <a:spcAft>
                <a:spcPct val="0"/>
              </a:spcAft>
              <a:defRPr kumimoji="1" sz="1000">
                <a:solidFill>
                  <a:schemeClr val="tx1"/>
                </a:solidFill>
                <a:latin typeface="Arial" charset="0"/>
                <a:cs typeface="Arial" charset="0"/>
              </a:defRPr>
            </a:lvl6pPr>
            <a:lvl7pPr marL="2836008" indent="-218155" eaLnBrk="0" fontAlgn="base" hangingPunct="0">
              <a:spcBef>
                <a:spcPct val="0"/>
              </a:spcBef>
              <a:spcAft>
                <a:spcPct val="0"/>
              </a:spcAft>
              <a:defRPr kumimoji="1" sz="1000">
                <a:solidFill>
                  <a:schemeClr val="tx1"/>
                </a:solidFill>
                <a:latin typeface="Arial" charset="0"/>
                <a:cs typeface="Arial" charset="0"/>
              </a:defRPr>
            </a:lvl7pPr>
            <a:lvl8pPr marL="3272317" indent="-218155" eaLnBrk="0" fontAlgn="base" hangingPunct="0">
              <a:spcBef>
                <a:spcPct val="0"/>
              </a:spcBef>
              <a:spcAft>
                <a:spcPct val="0"/>
              </a:spcAft>
              <a:defRPr kumimoji="1" sz="1000">
                <a:solidFill>
                  <a:schemeClr val="tx1"/>
                </a:solidFill>
                <a:latin typeface="Arial" charset="0"/>
                <a:cs typeface="Arial" charset="0"/>
              </a:defRPr>
            </a:lvl8pPr>
            <a:lvl9pPr marL="3708626" indent="-218155" eaLnBrk="0" fontAlgn="base" hangingPunct="0">
              <a:spcBef>
                <a:spcPct val="0"/>
              </a:spcBef>
              <a:spcAft>
                <a:spcPct val="0"/>
              </a:spcAft>
              <a:defRPr kumimoji="1" sz="1000">
                <a:solidFill>
                  <a:schemeClr val="tx1"/>
                </a:solidFill>
                <a:latin typeface="Arial" charset="0"/>
                <a:cs typeface="Arial" charset="0"/>
              </a:defRPr>
            </a:lvl9pPr>
          </a:lstStyle>
          <a:p>
            <a:endParaRPr kumimoji="0" lang="en-GB" dirty="0" smtClean="0">
              <a:latin typeface="Times New Roman" pitchFamily="18" charset="0"/>
            </a:endParaRPr>
          </a:p>
        </p:txBody>
      </p:sp>
      <p:sp>
        <p:nvSpPr>
          <p:cNvPr id="11" name="Rectangle 3"/>
          <p:cNvSpPr>
            <a:spLocks noGrp="1" noChangeArrowheads="1"/>
          </p:cNvSpPr>
          <p:nvPr>
            <p:ph type="dt" sz="quarter" idx="1"/>
          </p:nvPr>
        </p:nvSpPr>
        <p:spPr>
          <a:xfrm>
            <a:off x="3970939" y="0"/>
            <a:ext cx="3037839" cy="464820"/>
          </a:xfrm>
          <a:noFill/>
        </p:spPr>
        <p:txBody>
          <a:bodyPr/>
          <a:lstStyle>
            <a:lvl1pPr eaLnBrk="0" hangingPunct="0">
              <a:defRPr kumimoji="1" sz="1000">
                <a:solidFill>
                  <a:schemeClr val="tx1"/>
                </a:solidFill>
                <a:latin typeface="Arial" charset="0"/>
                <a:cs typeface="Arial" charset="0"/>
              </a:defRPr>
            </a:lvl1pPr>
            <a:lvl2pPr marL="709002" indent="-272693" eaLnBrk="0" hangingPunct="0">
              <a:defRPr kumimoji="1" sz="1000">
                <a:solidFill>
                  <a:schemeClr val="tx1"/>
                </a:solidFill>
                <a:latin typeface="Arial" charset="0"/>
                <a:cs typeface="Arial" charset="0"/>
              </a:defRPr>
            </a:lvl2pPr>
            <a:lvl3pPr marL="1090772" indent="-218155" eaLnBrk="0" hangingPunct="0">
              <a:defRPr kumimoji="1" sz="1000">
                <a:solidFill>
                  <a:schemeClr val="tx1"/>
                </a:solidFill>
                <a:latin typeface="Arial" charset="0"/>
                <a:cs typeface="Arial" charset="0"/>
              </a:defRPr>
            </a:lvl3pPr>
            <a:lvl4pPr marL="1527081" indent="-218155" eaLnBrk="0" hangingPunct="0">
              <a:defRPr kumimoji="1" sz="1000">
                <a:solidFill>
                  <a:schemeClr val="tx1"/>
                </a:solidFill>
                <a:latin typeface="Arial" charset="0"/>
                <a:cs typeface="Arial" charset="0"/>
              </a:defRPr>
            </a:lvl4pPr>
            <a:lvl5pPr marL="1963390" indent="-218155" eaLnBrk="0" hangingPunct="0">
              <a:defRPr kumimoji="1" sz="1000">
                <a:solidFill>
                  <a:schemeClr val="tx1"/>
                </a:solidFill>
                <a:latin typeface="Arial" charset="0"/>
                <a:cs typeface="Arial" charset="0"/>
              </a:defRPr>
            </a:lvl5pPr>
            <a:lvl6pPr marL="2399699" indent="-218155" eaLnBrk="0" fontAlgn="base" hangingPunct="0">
              <a:spcBef>
                <a:spcPct val="0"/>
              </a:spcBef>
              <a:spcAft>
                <a:spcPct val="0"/>
              </a:spcAft>
              <a:defRPr kumimoji="1" sz="1000">
                <a:solidFill>
                  <a:schemeClr val="tx1"/>
                </a:solidFill>
                <a:latin typeface="Arial" charset="0"/>
                <a:cs typeface="Arial" charset="0"/>
              </a:defRPr>
            </a:lvl6pPr>
            <a:lvl7pPr marL="2836008" indent="-218155" eaLnBrk="0" fontAlgn="base" hangingPunct="0">
              <a:spcBef>
                <a:spcPct val="0"/>
              </a:spcBef>
              <a:spcAft>
                <a:spcPct val="0"/>
              </a:spcAft>
              <a:defRPr kumimoji="1" sz="1000">
                <a:solidFill>
                  <a:schemeClr val="tx1"/>
                </a:solidFill>
                <a:latin typeface="Arial" charset="0"/>
                <a:cs typeface="Arial" charset="0"/>
              </a:defRPr>
            </a:lvl7pPr>
            <a:lvl8pPr marL="3272317" indent="-218155" eaLnBrk="0" fontAlgn="base" hangingPunct="0">
              <a:spcBef>
                <a:spcPct val="0"/>
              </a:spcBef>
              <a:spcAft>
                <a:spcPct val="0"/>
              </a:spcAft>
              <a:defRPr kumimoji="1" sz="1000">
                <a:solidFill>
                  <a:schemeClr val="tx1"/>
                </a:solidFill>
                <a:latin typeface="Arial" charset="0"/>
                <a:cs typeface="Arial" charset="0"/>
              </a:defRPr>
            </a:lvl8pPr>
            <a:lvl9pPr marL="3708626" indent="-218155" eaLnBrk="0" fontAlgn="base" hangingPunct="0">
              <a:spcBef>
                <a:spcPct val="0"/>
              </a:spcBef>
              <a:spcAft>
                <a:spcPct val="0"/>
              </a:spcAft>
              <a:defRPr kumimoji="1" sz="1000">
                <a:solidFill>
                  <a:schemeClr val="tx1"/>
                </a:solidFill>
                <a:latin typeface="Arial" charset="0"/>
                <a:cs typeface="Arial" charset="0"/>
              </a:defRPr>
            </a:lvl9pPr>
          </a:lstStyle>
          <a:p>
            <a:endParaRPr kumimoji="0" lang="en-GB" dirty="0" smtClean="0">
              <a:latin typeface="Times New Roman" pitchFamily="18" charset="0"/>
            </a:endParaRPr>
          </a:p>
        </p:txBody>
      </p:sp>
      <p:sp>
        <p:nvSpPr>
          <p:cNvPr id="12" name="Rectangle 6"/>
          <p:cNvSpPr>
            <a:spLocks noGrp="1" noChangeAspect="1" noChangeArrowheads="1"/>
          </p:cNvSpPr>
          <p:nvPr>
            <p:ph type="ftr" sz="quarter" idx="4"/>
          </p:nvPr>
        </p:nvSpPr>
        <p:spPr>
          <a:xfrm>
            <a:off x="234312" y="8703434"/>
            <a:ext cx="3037839" cy="464820"/>
          </a:xfrm>
          <a:noFill/>
        </p:spPr>
        <p:txBody>
          <a:bodyPr/>
          <a:lstStyle>
            <a:lvl1pPr eaLnBrk="0" hangingPunct="0">
              <a:defRPr kumimoji="1" sz="1000">
                <a:solidFill>
                  <a:schemeClr val="tx1"/>
                </a:solidFill>
                <a:latin typeface="Arial" charset="0"/>
                <a:cs typeface="Arial" charset="0"/>
              </a:defRPr>
            </a:lvl1pPr>
            <a:lvl2pPr marL="709002" indent="-272693" eaLnBrk="0" hangingPunct="0">
              <a:defRPr kumimoji="1" sz="1000">
                <a:solidFill>
                  <a:schemeClr val="tx1"/>
                </a:solidFill>
                <a:latin typeface="Arial" charset="0"/>
                <a:cs typeface="Arial" charset="0"/>
              </a:defRPr>
            </a:lvl2pPr>
            <a:lvl3pPr marL="1090772" indent="-218155" eaLnBrk="0" hangingPunct="0">
              <a:defRPr kumimoji="1" sz="1000">
                <a:solidFill>
                  <a:schemeClr val="tx1"/>
                </a:solidFill>
                <a:latin typeface="Arial" charset="0"/>
                <a:cs typeface="Arial" charset="0"/>
              </a:defRPr>
            </a:lvl3pPr>
            <a:lvl4pPr marL="1527081" indent="-218155" eaLnBrk="0" hangingPunct="0">
              <a:defRPr kumimoji="1" sz="1000">
                <a:solidFill>
                  <a:schemeClr val="tx1"/>
                </a:solidFill>
                <a:latin typeface="Arial" charset="0"/>
                <a:cs typeface="Arial" charset="0"/>
              </a:defRPr>
            </a:lvl4pPr>
            <a:lvl5pPr marL="1963390" indent="-218155" eaLnBrk="0" hangingPunct="0">
              <a:defRPr kumimoji="1" sz="1000">
                <a:solidFill>
                  <a:schemeClr val="tx1"/>
                </a:solidFill>
                <a:latin typeface="Arial" charset="0"/>
                <a:cs typeface="Arial" charset="0"/>
              </a:defRPr>
            </a:lvl5pPr>
            <a:lvl6pPr marL="2399699" indent="-218155" eaLnBrk="0" fontAlgn="base" hangingPunct="0">
              <a:spcBef>
                <a:spcPct val="0"/>
              </a:spcBef>
              <a:spcAft>
                <a:spcPct val="0"/>
              </a:spcAft>
              <a:defRPr kumimoji="1" sz="1000">
                <a:solidFill>
                  <a:schemeClr val="tx1"/>
                </a:solidFill>
                <a:latin typeface="Arial" charset="0"/>
                <a:cs typeface="Arial" charset="0"/>
              </a:defRPr>
            </a:lvl6pPr>
            <a:lvl7pPr marL="2836008" indent="-218155" eaLnBrk="0" fontAlgn="base" hangingPunct="0">
              <a:spcBef>
                <a:spcPct val="0"/>
              </a:spcBef>
              <a:spcAft>
                <a:spcPct val="0"/>
              </a:spcAft>
              <a:defRPr kumimoji="1" sz="1000">
                <a:solidFill>
                  <a:schemeClr val="tx1"/>
                </a:solidFill>
                <a:latin typeface="Arial" charset="0"/>
                <a:cs typeface="Arial" charset="0"/>
              </a:defRPr>
            </a:lvl7pPr>
            <a:lvl8pPr marL="3272317" indent="-218155" eaLnBrk="0" fontAlgn="base" hangingPunct="0">
              <a:spcBef>
                <a:spcPct val="0"/>
              </a:spcBef>
              <a:spcAft>
                <a:spcPct val="0"/>
              </a:spcAft>
              <a:defRPr kumimoji="1" sz="1000">
                <a:solidFill>
                  <a:schemeClr val="tx1"/>
                </a:solidFill>
                <a:latin typeface="Arial" charset="0"/>
                <a:cs typeface="Arial" charset="0"/>
              </a:defRPr>
            </a:lvl8pPr>
            <a:lvl9pPr marL="3708626" indent="-218155" eaLnBrk="0" fontAlgn="base" hangingPunct="0">
              <a:spcBef>
                <a:spcPct val="0"/>
              </a:spcBef>
              <a:spcAft>
                <a:spcPct val="0"/>
              </a:spcAft>
              <a:defRPr kumimoji="1" sz="1000">
                <a:solidFill>
                  <a:schemeClr val="tx1"/>
                </a:solidFill>
                <a:latin typeface="Arial" charset="0"/>
                <a:cs typeface="Arial" charset="0"/>
              </a:defRPr>
            </a:lvl9pPr>
          </a:lstStyle>
          <a:p>
            <a:r>
              <a:rPr kumimoji="0" lang="en-GB" dirty="0" smtClean="0">
                <a:latin typeface="Times New Roman" pitchFamily="18" charset="0"/>
              </a:rPr>
              <a:t>IAEA Training in Emergency Preparedness and Response</a:t>
            </a:r>
          </a:p>
        </p:txBody>
      </p:sp>
      <p:sp>
        <p:nvSpPr>
          <p:cNvPr id="13" name="Rectangle 7"/>
          <p:cNvSpPr>
            <a:spLocks noGrp="1" noChangeArrowheads="1"/>
          </p:cNvSpPr>
          <p:nvPr>
            <p:ph type="sldNum" sz="quarter" idx="5"/>
          </p:nvPr>
        </p:nvSpPr>
        <p:spPr>
          <a:xfrm>
            <a:off x="6420559" y="8703434"/>
            <a:ext cx="588220" cy="464820"/>
          </a:xfrm>
          <a:noFill/>
        </p:spPr>
        <p:txBody>
          <a:bodyPr/>
          <a:lstStyle>
            <a:lvl1pPr eaLnBrk="0" hangingPunct="0">
              <a:defRPr kumimoji="1" sz="1000">
                <a:solidFill>
                  <a:schemeClr val="tx1"/>
                </a:solidFill>
                <a:latin typeface="Arial" charset="0"/>
                <a:cs typeface="Arial" charset="0"/>
              </a:defRPr>
            </a:lvl1pPr>
            <a:lvl2pPr marL="709002" indent="-272693" eaLnBrk="0" hangingPunct="0">
              <a:defRPr kumimoji="1" sz="1000">
                <a:solidFill>
                  <a:schemeClr val="tx1"/>
                </a:solidFill>
                <a:latin typeface="Arial" charset="0"/>
                <a:cs typeface="Arial" charset="0"/>
              </a:defRPr>
            </a:lvl2pPr>
            <a:lvl3pPr marL="1090772" indent="-218155" eaLnBrk="0" hangingPunct="0">
              <a:defRPr kumimoji="1" sz="1000">
                <a:solidFill>
                  <a:schemeClr val="tx1"/>
                </a:solidFill>
                <a:latin typeface="Arial" charset="0"/>
                <a:cs typeface="Arial" charset="0"/>
              </a:defRPr>
            </a:lvl3pPr>
            <a:lvl4pPr marL="1527081" indent="-218155" eaLnBrk="0" hangingPunct="0">
              <a:defRPr kumimoji="1" sz="1000">
                <a:solidFill>
                  <a:schemeClr val="tx1"/>
                </a:solidFill>
                <a:latin typeface="Arial" charset="0"/>
                <a:cs typeface="Arial" charset="0"/>
              </a:defRPr>
            </a:lvl4pPr>
            <a:lvl5pPr marL="1963390" indent="-218155" eaLnBrk="0" hangingPunct="0">
              <a:defRPr kumimoji="1" sz="1000">
                <a:solidFill>
                  <a:schemeClr val="tx1"/>
                </a:solidFill>
                <a:latin typeface="Arial" charset="0"/>
                <a:cs typeface="Arial" charset="0"/>
              </a:defRPr>
            </a:lvl5pPr>
            <a:lvl6pPr marL="2399699" indent="-218155" eaLnBrk="0" fontAlgn="base" hangingPunct="0">
              <a:spcBef>
                <a:spcPct val="0"/>
              </a:spcBef>
              <a:spcAft>
                <a:spcPct val="0"/>
              </a:spcAft>
              <a:defRPr kumimoji="1" sz="1000">
                <a:solidFill>
                  <a:schemeClr val="tx1"/>
                </a:solidFill>
                <a:latin typeface="Arial" charset="0"/>
                <a:cs typeface="Arial" charset="0"/>
              </a:defRPr>
            </a:lvl6pPr>
            <a:lvl7pPr marL="2836008" indent="-218155" eaLnBrk="0" fontAlgn="base" hangingPunct="0">
              <a:spcBef>
                <a:spcPct val="0"/>
              </a:spcBef>
              <a:spcAft>
                <a:spcPct val="0"/>
              </a:spcAft>
              <a:defRPr kumimoji="1" sz="1000">
                <a:solidFill>
                  <a:schemeClr val="tx1"/>
                </a:solidFill>
                <a:latin typeface="Arial" charset="0"/>
                <a:cs typeface="Arial" charset="0"/>
              </a:defRPr>
            </a:lvl7pPr>
            <a:lvl8pPr marL="3272317" indent="-218155" eaLnBrk="0" fontAlgn="base" hangingPunct="0">
              <a:spcBef>
                <a:spcPct val="0"/>
              </a:spcBef>
              <a:spcAft>
                <a:spcPct val="0"/>
              </a:spcAft>
              <a:defRPr kumimoji="1" sz="1000">
                <a:solidFill>
                  <a:schemeClr val="tx1"/>
                </a:solidFill>
                <a:latin typeface="Arial" charset="0"/>
                <a:cs typeface="Arial" charset="0"/>
              </a:defRPr>
            </a:lvl8pPr>
            <a:lvl9pPr marL="3708626" indent="-218155" eaLnBrk="0" fontAlgn="base" hangingPunct="0">
              <a:spcBef>
                <a:spcPct val="0"/>
              </a:spcBef>
              <a:spcAft>
                <a:spcPct val="0"/>
              </a:spcAft>
              <a:defRPr kumimoji="1" sz="1000">
                <a:solidFill>
                  <a:schemeClr val="tx1"/>
                </a:solidFill>
                <a:latin typeface="Arial" charset="0"/>
                <a:cs typeface="Arial" charset="0"/>
              </a:defRPr>
            </a:lvl9pPr>
          </a:lstStyle>
          <a:p>
            <a:fld id="{61783B16-C226-46E3-97AA-D003343302D2}" type="slidenum">
              <a:rPr kumimoji="0" lang="en-GB" smtClean="0">
                <a:latin typeface="Times New Roman" pitchFamily="18" charset="0"/>
              </a:rPr>
              <a:pPr/>
              <a:t>6</a:t>
            </a:fld>
            <a:endParaRPr kumimoji="0" lang="en-GB" dirty="0" smtClean="0">
              <a:latin typeface="Times New Roman" pitchFamily="18"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Rectangle 2"/>
          <p:cNvSpPr>
            <a:spLocks noGrp="1" noRot="1" noChangeAspect="1" noChangeArrowheads="1" noTextEdit="1"/>
          </p:cNvSpPr>
          <p:nvPr>
            <p:ph type="sldImg"/>
          </p:nvPr>
        </p:nvSpPr>
        <p:spPr>
          <a:xfrm>
            <a:off x="1181100" y="696913"/>
            <a:ext cx="4648200" cy="3487737"/>
          </a:xfrm>
          <a:ln/>
        </p:spPr>
      </p:sp>
      <p:sp>
        <p:nvSpPr>
          <p:cNvPr id="68612" name="Rectangle 3"/>
          <p:cNvSpPr>
            <a:spLocks noGrp="1" noChangeArrowheads="1"/>
          </p:cNvSpPr>
          <p:nvPr>
            <p:ph type="body" idx="1"/>
          </p:nvPr>
        </p:nvSpPr>
        <p:spPr>
          <a:xfrm>
            <a:off x="935870" y="4415323"/>
            <a:ext cx="5138661" cy="4181721"/>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p>
            <a:endParaRPr lang="en-US" sz="900" dirty="0">
              <a:cs typeface="Arial" pitchFamily="34" charset="0"/>
            </a:endParaRPr>
          </a:p>
        </p:txBody>
      </p:sp>
      <p:sp>
        <p:nvSpPr>
          <p:cNvPr id="12" name="Rectangle 6"/>
          <p:cNvSpPr>
            <a:spLocks noGrp="1" noChangeAspect="1" noChangeArrowheads="1"/>
          </p:cNvSpPr>
          <p:nvPr>
            <p:ph type="ftr" sz="quarter" idx="4"/>
          </p:nvPr>
        </p:nvSpPr>
        <p:spPr>
          <a:xfrm>
            <a:off x="234312" y="8703434"/>
            <a:ext cx="3037839" cy="464820"/>
          </a:xfrm>
          <a:noFill/>
        </p:spPr>
        <p:txBody>
          <a:bodyPr/>
          <a:lstStyle>
            <a:lvl1pPr eaLnBrk="0" hangingPunct="0">
              <a:defRPr kumimoji="1" sz="1000">
                <a:solidFill>
                  <a:schemeClr val="tx1"/>
                </a:solidFill>
                <a:latin typeface="Arial" charset="0"/>
                <a:cs typeface="Arial" charset="0"/>
              </a:defRPr>
            </a:lvl1pPr>
            <a:lvl2pPr marL="709002" indent="-272693" eaLnBrk="0" hangingPunct="0">
              <a:defRPr kumimoji="1" sz="1000">
                <a:solidFill>
                  <a:schemeClr val="tx1"/>
                </a:solidFill>
                <a:latin typeface="Arial" charset="0"/>
                <a:cs typeface="Arial" charset="0"/>
              </a:defRPr>
            </a:lvl2pPr>
            <a:lvl3pPr marL="1090772" indent="-218155" eaLnBrk="0" hangingPunct="0">
              <a:defRPr kumimoji="1" sz="1000">
                <a:solidFill>
                  <a:schemeClr val="tx1"/>
                </a:solidFill>
                <a:latin typeface="Arial" charset="0"/>
                <a:cs typeface="Arial" charset="0"/>
              </a:defRPr>
            </a:lvl3pPr>
            <a:lvl4pPr marL="1527081" indent="-218155" eaLnBrk="0" hangingPunct="0">
              <a:defRPr kumimoji="1" sz="1000">
                <a:solidFill>
                  <a:schemeClr val="tx1"/>
                </a:solidFill>
                <a:latin typeface="Arial" charset="0"/>
                <a:cs typeface="Arial" charset="0"/>
              </a:defRPr>
            </a:lvl4pPr>
            <a:lvl5pPr marL="1963390" indent="-218155" eaLnBrk="0" hangingPunct="0">
              <a:defRPr kumimoji="1" sz="1000">
                <a:solidFill>
                  <a:schemeClr val="tx1"/>
                </a:solidFill>
                <a:latin typeface="Arial" charset="0"/>
                <a:cs typeface="Arial" charset="0"/>
              </a:defRPr>
            </a:lvl5pPr>
            <a:lvl6pPr marL="2399699" indent="-218155" eaLnBrk="0" fontAlgn="base" hangingPunct="0">
              <a:spcBef>
                <a:spcPct val="0"/>
              </a:spcBef>
              <a:spcAft>
                <a:spcPct val="0"/>
              </a:spcAft>
              <a:defRPr kumimoji="1" sz="1000">
                <a:solidFill>
                  <a:schemeClr val="tx1"/>
                </a:solidFill>
                <a:latin typeface="Arial" charset="0"/>
                <a:cs typeface="Arial" charset="0"/>
              </a:defRPr>
            </a:lvl6pPr>
            <a:lvl7pPr marL="2836008" indent="-218155" eaLnBrk="0" fontAlgn="base" hangingPunct="0">
              <a:spcBef>
                <a:spcPct val="0"/>
              </a:spcBef>
              <a:spcAft>
                <a:spcPct val="0"/>
              </a:spcAft>
              <a:defRPr kumimoji="1" sz="1000">
                <a:solidFill>
                  <a:schemeClr val="tx1"/>
                </a:solidFill>
                <a:latin typeface="Arial" charset="0"/>
                <a:cs typeface="Arial" charset="0"/>
              </a:defRPr>
            </a:lvl7pPr>
            <a:lvl8pPr marL="3272317" indent="-218155" eaLnBrk="0" fontAlgn="base" hangingPunct="0">
              <a:spcBef>
                <a:spcPct val="0"/>
              </a:spcBef>
              <a:spcAft>
                <a:spcPct val="0"/>
              </a:spcAft>
              <a:defRPr kumimoji="1" sz="1000">
                <a:solidFill>
                  <a:schemeClr val="tx1"/>
                </a:solidFill>
                <a:latin typeface="Arial" charset="0"/>
                <a:cs typeface="Arial" charset="0"/>
              </a:defRPr>
            </a:lvl8pPr>
            <a:lvl9pPr marL="3708626" indent="-218155" eaLnBrk="0" fontAlgn="base" hangingPunct="0">
              <a:spcBef>
                <a:spcPct val="0"/>
              </a:spcBef>
              <a:spcAft>
                <a:spcPct val="0"/>
              </a:spcAft>
              <a:defRPr kumimoji="1" sz="1000">
                <a:solidFill>
                  <a:schemeClr val="tx1"/>
                </a:solidFill>
                <a:latin typeface="Arial" charset="0"/>
                <a:cs typeface="Arial" charset="0"/>
              </a:defRPr>
            </a:lvl9pPr>
          </a:lstStyle>
          <a:p>
            <a:r>
              <a:rPr kumimoji="0" lang="en-GB" dirty="0" smtClean="0">
                <a:latin typeface="Times New Roman" pitchFamily="18" charset="0"/>
              </a:rPr>
              <a:t>IAEA Training in Emergency Preparedness and Response</a:t>
            </a:r>
          </a:p>
        </p:txBody>
      </p:sp>
      <p:sp>
        <p:nvSpPr>
          <p:cNvPr id="13" name="Rectangle 7"/>
          <p:cNvSpPr>
            <a:spLocks noGrp="1" noChangeArrowheads="1"/>
          </p:cNvSpPr>
          <p:nvPr>
            <p:ph type="sldNum" sz="quarter" idx="5"/>
          </p:nvPr>
        </p:nvSpPr>
        <p:spPr>
          <a:xfrm>
            <a:off x="6420559" y="8703434"/>
            <a:ext cx="588220" cy="464820"/>
          </a:xfrm>
          <a:noFill/>
        </p:spPr>
        <p:txBody>
          <a:bodyPr/>
          <a:lstStyle>
            <a:lvl1pPr eaLnBrk="0" hangingPunct="0">
              <a:defRPr kumimoji="1" sz="1000">
                <a:solidFill>
                  <a:schemeClr val="tx1"/>
                </a:solidFill>
                <a:latin typeface="Arial" charset="0"/>
                <a:cs typeface="Arial" charset="0"/>
              </a:defRPr>
            </a:lvl1pPr>
            <a:lvl2pPr marL="709002" indent="-272693" eaLnBrk="0" hangingPunct="0">
              <a:defRPr kumimoji="1" sz="1000">
                <a:solidFill>
                  <a:schemeClr val="tx1"/>
                </a:solidFill>
                <a:latin typeface="Arial" charset="0"/>
                <a:cs typeface="Arial" charset="0"/>
              </a:defRPr>
            </a:lvl2pPr>
            <a:lvl3pPr marL="1090772" indent="-218155" eaLnBrk="0" hangingPunct="0">
              <a:defRPr kumimoji="1" sz="1000">
                <a:solidFill>
                  <a:schemeClr val="tx1"/>
                </a:solidFill>
                <a:latin typeface="Arial" charset="0"/>
                <a:cs typeface="Arial" charset="0"/>
              </a:defRPr>
            </a:lvl3pPr>
            <a:lvl4pPr marL="1527081" indent="-218155" eaLnBrk="0" hangingPunct="0">
              <a:defRPr kumimoji="1" sz="1000">
                <a:solidFill>
                  <a:schemeClr val="tx1"/>
                </a:solidFill>
                <a:latin typeface="Arial" charset="0"/>
                <a:cs typeface="Arial" charset="0"/>
              </a:defRPr>
            </a:lvl4pPr>
            <a:lvl5pPr marL="1963390" indent="-218155" eaLnBrk="0" hangingPunct="0">
              <a:defRPr kumimoji="1" sz="1000">
                <a:solidFill>
                  <a:schemeClr val="tx1"/>
                </a:solidFill>
                <a:latin typeface="Arial" charset="0"/>
                <a:cs typeface="Arial" charset="0"/>
              </a:defRPr>
            </a:lvl5pPr>
            <a:lvl6pPr marL="2399699" indent="-218155" eaLnBrk="0" fontAlgn="base" hangingPunct="0">
              <a:spcBef>
                <a:spcPct val="0"/>
              </a:spcBef>
              <a:spcAft>
                <a:spcPct val="0"/>
              </a:spcAft>
              <a:defRPr kumimoji="1" sz="1000">
                <a:solidFill>
                  <a:schemeClr val="tx1"/>
                </a:solidFill>
                <a:latin typeface="Arial" charset="0"/>
                <a:cs typeface="Arial" charset="0"/>
              </a:defRPr>
            </a:lvl6pPr>
            <a:lvl7pPr marL="2836008" indent="-218155" eaLnBrk="0" fontAlgn="base" hangingPunct="0">
              <a:spcBef>
                <a:spcPct val="0"/>
              </a:spcBef>
              <a:spcAft>
                <a:spcPct val="0"/>
              </a:spcAft>
              <a:defRPr kumimoji="1" sz="1000">
                <a:solidFill>
                  <a:schemeClr val="tx1"/>
                </a:solidFill>
                <a:latin typeface="Arial" charset="0"/>
                <a:cs typeface="Arial" charset="0"/>
              </a:defRPr>
            </a:lvl7pPr>
            <a:lvl8pPr marL="3272317" indent="-218155" eaLnBrk="0" fontAlgn="base" hangingPunct="0">
              <a:spcBef>
                <a:spcPct val="0"/>
              </a:spcBef>
              <a:spcAft>
                <a:spcPct val="0"/>
              </a:spcAft>
              <a:defRPr kumimoji="1" sz="1000">
                <a:solidFill>
                  <a:schemeClr val="tx1"/>
                </a:solidFill>
                <a:latin typeface="Arial" charset="0"/>
                <a:cs typeface="Arial" charset="0"/>
              </a:defRPr>
            </a:lvl8pPr>
            <a:lvl9pPr marL="3708626" indent="-218155" eaLnBrk="0" fontAlgn="base" hangingPunct="0">
              <a:spcBef>
                <a:spcPct val="0"/>
              </a:spcBef>
              <a:spcAft>
                <a:spcPct val="0"/>
              </a:spcAft>
              <a:defRPr kumimoji="1" sz="1000">
                <a:solidFill>
                  <a:schemeClr val="tx1"/>
                </a:solidFill>
                <a:latin typeface="Arial" charset="0"/>
                <a:cs typeface="Arial" charset="0"/>
              </a:defRPr>
            </a:lvl9pPr>
          </a:lstStyle>
          <a:p>
            <a:fld id="{61783B16-C226-46E3-97AA-D003343302D2}" type="slidenum">
              <a:rPr kumimoji="0" lang="en-GB" smtClean="0">
                <a:latin typeface="Times New Roman" pitchFamily="18" charset="0"/>
              </a:rPr>
              <a:pPr/>
              <a:t>7</a:t>
            </a:fld>
            <a:endParaRPr kumimoji="0" lang="en-GB" smtClean="0">
              <a:latin typeface="Times New Roman" pitchFamily="18"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Rot="1" noChangeAspect="1" noChangeArrowheads="1" noTextEdit="1"/>
          </p:cNvSpPr>
          <p:nvPr>
            <p:ph type="sldImg"/>
          </p:nvPr>
        </p:nvSpPr>
        <p:spPr bwMode="auto">
          <a:xfrm>
            <a:off x="1182688" y="696913"/>
            <a:ext cx="4645025" cy="348456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Rectangle 3"/>
          <p:cNvSpPr>
            <a:spLocks noGrp="1" noChangeArrowheads="1"/>
          </p:cNvSpPr>
          <p:nvPr>
            <p:ph type="body" idx="1"/>
          </p:nvPr>
        </p:nvSpPr>
        <p:spPr bwMode="auto">
          <a:xfrm>
            <a:off x="830840" y="4415321"/>
            <a:ext cx="5348722" cy="418316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sz="1000" dirty="0">
              <a:latin typeface="Times New Roman" pitchFamily="18" charset="0"/>
              <a:cs typeface="Times New Roman" pitchFamily="18" charset="0"/>
            </a:endParaRPr>
          </a:p>
          <a:p>
            <a:pPr eaLnBrk="1" hangingPunct="1">
              <a:spcBef>
                <a:spcPct val="0"/>
              </a:spcBef>
            </a:pPr>
            <a:endParaRPr lang="en-GB" sz="1000" dirty="0">
              <a:latin typeface="Times New Roman" pitchFamily="18" charset="0"/>
              <a:cs typeface="Times New Roman" pitchFamily="18" charset="0"/>
            </a:endParaRPr>
          </a:p>
        </p:txBody>
      </p:sp>
      <p:sp>
        <p:nvSpPr>
          <p:cNvPr id="58372" name="Rectangle 2"/>
          <p:cNvSpPr>
            <a:spLocks noGrp="1" noChangeArrowheads="1"/>
          </p:cNvSpPr>
          <p:nvPr>
            <p:ph type="hdr" sz="quarter"/>
          </p:nvPr>
        </p:nvSpPr>
        <p:spPr bwMode="auto">
          <a:xfrm>
            <a:off x="768136" y="60564"/>
            <a:ext cx="2643008" cy="472966"/>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defRPr sz="2400">
                <a:solidFill>
                  <a:schemeClr val="tx1"/>
                </a:solidFill>
                <a:latin typeface="Times New Roman" pitchFamily="18" charset="0"/>
              </a:defRPr>
            </a:lvl1pPr>
            <a:lvl2pPr marL="747361" indent="-287447" eaLnBrk="0" hangingPunct="0">
              <a:defRPr sz="2400">
                <a:solidFill>
                  <a:schemeClr val="tx1"/>
                </a:solidFill>
                <a:latin typeface="Times New Roman" pitchFamily="18" charset="0"/>
              </a:defRPr>
            </a:lvl2pPr>
            <a:lvl3pPr marL="1149787" indent="-229957" eaLnBrk="0" hangingPunct="0">
              <a:defRPr sz="2400">
                <a:solidFill>
                  <a:schemeClr val="tx1"/>
                </a:solidFill>
                <a:latin typeface="Times New Roman" pitchFamily="18" charset="0"/>
              </a:defRPr>
            </a:lvl3pPr>
            <a:lvl4pPr marL="1609702" indent="-229957" eaLnBrk="0" hangingPunct="0">
              <a:defRPr sz="2400">
                <a:solidFill>
                  <a:schemeClr val="tx1"/>
                </a:solidFill>
                <a:latin typeface="Times New Roman" pitchFamily="18" charset="0"/>
              </a:defRPr>
            </a:lvl4pPr>
            <a:lvl5pPr marL="2069616" indent="-229957" eaLnBrk="0" hangingPunct="0">
              <a:defRPr sz="2400">
                <a:solidFill>
                  <a:schemeClr val="tx1"/>
                </a:solidFill>
                <a:latin typeface="Times New Roman" pitchFamily="18" charset="0"/>
              </a:defRPr>
            </a:lvl5pPr>
            <a:lvl6pPr marL="2529530" indent="-229957" eaLnBrk="0" fontAlgn="base" hangingPunct="0">
              <a:spcBef>
                <a:spcPct val="0"/>
              </a:spcBef>
              <a:spcAft>
                <a:spcPct val="0"/>
              </a:spcAft>
              <a:defRPr sz="2400">
                <a:solidFill>
                  <a:schemeClr val="tx1"/>
                </a:solidFill>
                <a:latin typeface="Times New Roman" pitchFamily="18" charset="0"/>
              </a:defRPr>
            </a:lvl6pPr>
            <a:lvl7pPr marL="2989445" indent="-229957" eaLnBrk="0" fontAlgn="base" hangingPunct="0">
              <a:spcBef>
                <a:spcPct val="0"/>
              </a:spcBef>
              <a:spcAft>
                <a:spcPct val="0"/>
              </a:spcAft>
              <a:defRPr sz="2400">
                <a:solidFill>
                  <a:schemeClr val="tx1"/>
                </a:solidFill>
                <a:latin typeface="Times New Roman" pitchFamily="18" charset="0"/>
              </a:defRPr>
            </a:lvl7pPr>
            <a:lvl8pPr marL="3449360" indent="-229957" eaLnBrk="0" fontAlgn="base" hangingPunct="0">
              <a:spcBef>
                <a:spcPct val="0"/>
              </a:spcBef>
              <a:spcAft>
                <a:spcPct val="0"/>
              </a:spcAft>
              <a:defRPr sz="2400">
                <a:solidFill>
                  <a:schemeClr val="tx1"/>
                </a:solidFill>
                <a:latin typeface="Times New Roman" pitchFamily="18" charset="0"/>
              </a:defRPr>
            </a:lvl8pPr>
            <a:lvl9pPr marL="3909275" indent="-229957" eaLnBrk="0" fontAlgn="base" hangingPunct="0">
              <a:spcBef>
                <a:spcPct val="0"/>
              </a:spcBef>
              <a:spcAft>
                <a:spcPct val="0"/>
              </a:spcAft>
              <a:defRPr sz="2400">
                <a:solidFill>
                  <a:schemeClr val="tx1"/>
                </a:solidFill>
                <a:latin typeface="Times New Roman" pitchFamily="18" charset="0"/>
              </a:defRPr>
            </a:lvl9pPr>
          </a:lstStyle>
          <a:p>
            <a:pPr eaLnBrk="1" hangingPunct="1">
              <a:defRPr/>
            </a:pPr>
            <a:endParaRPr lang="en-GB" sz="1000" dirty="0"/>
          </a:p>
        </p:txBody>
      </p:sp>
      <p:sp>
        <p:nvSpPr>
          <p:cNvPr id="58373" name="Rectangle 3"/>
          <p:cNvSpPr>
            <a:spLocks noGrp="1" noChangeArrowheads="1"/>
          </p:cNvSpPr>
          <p:nvPr>
            <p:ph type="dt" sz="quarter" idx="1"/>
          </p:nvPr>
        </p:nvSpPr>
        <p:spPr bwMode="auto">
          <a:xfrm>
            <a:off x="3571040" y="60564"/>
            <a:ext cx="3124269" cy="472966"/>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defRPr sz="2400">
                <a:solidFill>
                  <a:schemeClr val="tx1"/>
                </a:solidFill>
                <a:latin typeface="Times New Roman" pitchFamily="18" charset="0"/>
              </a:defRPr>
            </a:lvl1pPr>
            <a:lvl2pPr marL="747361" indent="-287447" eaLnBrk="0" hangingPunct="0">
              <a:defRPr sz="2400">
                <a:solidFill>
                  <a:schemeClr val="tx1"/>
                </a:solidFill>
                <a:latin typeface="Times New Roman" pitchFamily="18" charset="0"/>
              </a:defRPr>
            </a:lvl2pPr>
            <a:lvl3pPr marL="1149787" indent="-229957" eaLnBrk="0" hangingPunct="0">
              <a:defRPr sz="2400">
                <a:solidFill>
                  <a:schemeClr val="tx1"/>
                </a:solidFill>
                <a:latin typeface="Times New Roman" pitchFamily="18" charset="0"/>
              </a:defRPr>
            </a:lvl3pPr>
            <a:lvl4pPr marL="1609702" indent="-229957" eaLnBrk="0" hangingPunct="0">
              <a:defRPr sz="2400">
                <a:solidFill>
                  <a:schemeClr val="tx1"/>
                </a:solidFill>
                <a:latin typeface="Times New Roman" pitchFamily="18" charset="0"/>
              </a:defRPr>
            </a:lvl4pPr>
            <a:lvl5pPr marL="2069616" indent="-229957" eaLnBrk="0" hangingPunct="0">
              <a:defRPr sz="2400">
                <a:solidFill>
                  <a:schemeClr val="tx1"/>
                </a:solidFill>
                <a:latin typeface="Times New Roman" pitchFamily="18" charset="0"/>
              </a:defRPr>
            </a:lvl5pPr>
            <a:lvl6pPr marL="2529530" indent="-229957" eaLnBrk="0" fontAlgn="base" hangingPunct="0">
              <a:spcBef>
                <a:spcPct val="0"/>
              </a:spcBef>
              <a:spcAft>
                <a:spcPct val="0"/>
              </a:spcAft>
              <a:defRPr sz="2400">
                <a:solidFill>
                  <a:schemeClr val="tx1"/>
                </a:solidFill>
                <a:latin typeface="Times New Roman" pitchFamily="18" charset="0"/>
              </a:defRPr>
            </a:lvl6pPr>
            <a:lvl7pPr marL="2989445" indent="-229957" eaLnBrk="0" fontAlgn="base" hangingPunct="0">
              <a:spcBef>
                <a:spcPct val="0"/>
              </a:spcBef>
              <a:spcAft>
                <a:spcPct val="0"/>
              </a:spcAft>
              <a:defRPr sz="2400">
                <a:solidFill>
                  <a:schemeClr val="tx1"/>
                </a:solidFill>
                <a:latin typeface="Times New Roman" pitchFamily="18" charset="0"/>
              </a:defRPr>
            </a:lvl7pPr>
            <a:lvl8pPr marL="3449360" indent="-229957" eaLnBrk="0" fontAlgn="base" hangingPunct="0">
              <a:spcBef>
                <a:spcPct val="0"/>
              </a:spcBef>
              <a:spcAft>
                <a:spcPct val="0"/>
              </a:spcAft>
              <a:defRPr sz="2400">
                <a:solidFill>
                  <a:schemeClr val="tx1"/>
                </a:solidFill>
                <a:latin typeface="Times New Roman" pitchFamily="18" charset="0"/>
              </a:defRPr>
            </a:lvl8pPr>
            <a:lvl9pPr marL="3909275" indent="-229957" eaLnBrk="0" fontAlgn="base" hangingPunct="0">
              <a:spcBef>
                <a:spcPct val="0"/>
              </a:spcBef>
              <a:spcAft>
                <a:spcPct val="0"/>
              </a:spcAft>
              <a:defRPr sz="2400">
                <a:solidFill>
                  <a:schemeClr val="tx1"/>
                </a:solidFill>
                <a:latin typeface="Times New Roman" pitchFamily="18" charset="0"/>
              </a:defRPr>
            </a:lvl9pPr>
          </a:lstStyle>
          <a:p>
            <a:pPr eaLnBrk="1" hangingPunct="1">
              <a:defRPr/>
            </a:pPr>
            <a:endParaRPr lang="en-GB" sz="1000" dirty="0"/>
          </a:p>
        </p:txBody>
      </p:sp>
      <p:sp>
        <p:nvSpPr>
          <p:cNvPr id="47110" name="Rectangle 6"/>
          <p:cNvSpPr>
            <a:spLocks noGrp="1" noChangeAspect="1" noChangeArrowheads="1"/>
          </p:cNvSpPr>
          <p:nvPr>
            <p:ph type="ftr" sz="quarter" idx="4"/>
          </p:nvPr>
        </p:nvSpPr>
        <p:spPr bwMode="auto">
          <a:xfrm>
            <a:off x="379365" y="8687890"/>
            <a:ext cx="4867463" cy="46575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300">
                <a:solidFill>
                  <a:schemeClr val="tx1"/>
                </a:solidFill>
                <a:latin typeface="Times New Roman" pitchFamily="18" charset="0"/>
                <a:cs typeface="Arial" pitchFamily="34" charset="0"/>
              </a:defRPr>
            </a:lvl1pPr>
            <a:lvl2pPr marL="709071" indent="-272720" eaLnBrk="0" hangingPunct="0">
              <a:defRPr sz="2300">
                <a:solidFill>
                  <a:schemeClr val="tx1"/>
                </a:solidFill>
                <a:latin typeface="Times New Roman" pitchFamily="18" charset="0"/>
                <a:cs typeface="Arial" pitchFamily="34" charset="0"/>
              </a:defRPr>
            </a:lvl2pPr>
            <a:lvl3pPr marL="1090879" indent="-218176" eaLnBrk="0" hangingPunct="0">
              <a:defRPr sz="2300">
                <a:solidFill>
                  <a:schemeClr val="tx1"/>
                </a:solidFill>
                <a:latin typeface="Times New Roman" pitchFamily="18" charset="0"/>
                <a:cs typeface="Arial" pitchFamily="34" charset="0"/>
              </a:defRPr>
            </a:lvl3pPr>
            <a:lvl4pPr marL="1527231" indent="-218176" eaLnBrk="0" hangingPunct="0">
              <a:defRPr sz="2300">
                <a:solidFill>
                  <a:schemeClr val="tx1"/>
                </a:solidFill>
                <a:latin typeface="Times New Roman" pitchFamily="18" charset="0"/>
                <a:cs typeface="Arial" pitchFamily="34" charset="0"/>
              </a:defRPr>
            </a:lvl4pPr>
            <a:lvl5pPr marL="1963583" indent="-218176" eaLnBrk="0" hangingPunct="0">
              <a:defRPr sz="2300">
                <a:solidFill>
                  <a:schemeClr val="tx1"/>
                </a:solidFill>
                <a:latin typeface="Times New Roman" pitchFamily="18" charset="0"/>
                <a:cs typeface="Arial" pitchFamily="34" charset="0"/>
              </a:defRPr>
            </a:lvl5pPr>
            <a:lvl6pPr marL="2399934" indent="-218176" eaLnBrk="0" fontAlgn="base" hangingPunct="0">
              <a:spcBef>
                <a:spcPct val="0"/>
              </a:spcBef>
              <a:spcAft>
                <a:spcPct val="0"/>
              </a:spcAft>
              <a:defRPr sz="2300">
                <a:solidFill>
                  <a:schemeClr val="tx1"/>
                </a:solidFill>
                <a:latin typeface="Times New Roman" pitchFamily="18" charset="0"/>
                <a:cs typeface="Arial" pitchFamily="34" charset="0"/>
              </a:defRPr>
            </a:lvl6pPr>
            <a:lvl7pPr marL="2836286" indent="-218176" eaLnBrk="0" fontAlgn="base" hangingPunct="0">
              <a:spcBef>
                <a:spcPct val="0"/>
              </a:spcBef>
              <a:spcAft>
                <a:spcPct val="0"/>
              </a:spcAft>
              <a:defRPr sz="2300">
                <a:solidFill>
                  <a:schemeClr val="tx1"/>
                </a:solidFill>
                <a:latin typeface="Times New Roman" pitchFamily="18" charset="0"/>
                <a:cs typeface="Arial" pitchFamily="34" charset="0"/>
              </a:defRPr>
            </a:lvl7pPr>
            <a:lvl8pPr marL="3272638" indent="-218176" eaLnBrk="0" fontAlgn="base" hangingPunct="0">
              <a:spcBef>
                <a:spcPct val="0"/>
              </a:spcBef>
              <a:spcAft>
                <a:spcPct val="0"/>
              </a:spcAft>
              <a:defRPr sz="2300">
                <a:solidFill>
                  <a:schemeClr val="tx1"/>
                </a:solidFill>
                <a:latin typeface="Times New Roman" pitchFamily="18" charset="0"/>
                <a:cs typeface="Arial" pitchFamily="34" charset="0"/>
              </a:defRPr>
            </a:lvl8pPr>
            <a:lvl9pPr marL="3708989" indent="-218176" eaLnBrk="0" fontAlgn="base" hangingPunct="0">
              <a:spcBef>
                <a:spcPct val="0"/>
              </a:spcBef>
              <a:spcAft>
                <a:spcPct val="0"/>
              </a:spcAft>
              <a:defRPr sz="2300">
                <a:solidFill>
                  <a:schemeClr val="tx1"/>
                </a:solidFill>
                <a:latin typeface="Times New Roman" pitchFamily="18" charset="0"/>
                <a:cs typeface="Arial" pitchFamily="34" charset="0"/>
              </a:defRPr>
            </a:lvl9pPr>
          </a:lstStyle>
          <a:p>
            <a:r>
              <a:rPr lang="en-GB" sz="1000" dirty="0"/>
              <a:t>IAEA Training in Emergency Preparedness and Response</a:t>
            </a:r>
          </a:p>
        </p:txBody>
      </p:sp>
      <p:sp>
        <p:nvSpPr>
          <p:cNvPr id="47111" name="Rectangle 7"/>
          <p:cNvSpPr>
            <a:spLocks noGrp="1" noChangeArrowheads="1"/>
          </p:cNvSpPr>
          <p:nvPr>
            <p:ph type="sldNum" sz="quarter" idx="5"/>
          </p:nvPr>
        </p:nvSpPr>
        <p:spPr bwMode="auto">
          <a:xfrm>
            <a:off x="5927176" y="8687890"/>
            <a:ext cx="779107" cy="46575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300">
                <a:solidFill>
                  <a:schemeClr val="tx1"/>
                </a:solidFill>
                <a:latin typeface="Times New Roman" pitchFamily="18" charset="0"/>
                <a:cs typeface="Arial" pitchFamily="34" charset="0"/>
              </a:defRPr>
            </a:lvl1pPr>
            <a:lvl2pPr marL="709071" indent="-272720" eaLnBrk="0" hangingPunct="0">
              <a:defRPr sz="2300">
                <a:solidFill>
                  <a:schemeClr val="tx1"/>
                </a:solidFill>
                <a:latin typeface="Times New Roman" pitchFamily="18" charset="0"/>
                <a:cs typeface="Arial" pitchFamily="34" charset="0"/>
              </a:defRPr>
            </a:lvl2pPr>
            <a:lvl3pPr marL="1090879" indent="-218176" eaLnBrk="0" hangingPunct="0">
              <a:defRPr sz="2300">
                <a:solidFill>
                  <a:schemeClr val="tx1"/>
                </a:solidFill>
                <a:latin typeface="Times New Roman" pitchFamily="18" charset="0"/>
                <a:cs typeface="Arial" pitchFamily="34" charset="0"/>
              </a:defRPr>
            </a:lvl3pPr>
            <a:lvl4pPr marL="1527231" indent="-218176" eaLnBrk="0" hangingPunct="0">
              <a:defRPr sz="2300">
                <a:solidFill>
                  <a:schemeClr val="tx1"/>
                </a:solidFill>
                <a:latin typeface="Times New Roman" pitchFamily="18" charset="0"/>
                <a:cs typeface="Arial" pitchFamily="34" charset="0"/>
              </a:defRPr>
            </a:lvl4pPr>
            <a:lvl5pPr marL="1963583" indent="-218176" eaLnBrk="0" hangingPunct="0">
              <a:defRPr sz="2300">
                <a:solidFill>
                  <a:schemeClr val="tx1"/>
                </a:solidFill>
                <a:latin typeface="Times New Roman" pitchFamily="18" charset="0"/>
                <a:cs typeface="Arial" pitchFamily="34" charset="0"/>
              </a:defRPr>
            </a:lvl5pPr>
            <a:lvl6pPr marL="2399934" indent="-218176" eaLnBrk="0" fontAlgn="base" hangingPunct="0">
              <a:spcBef>
                <a:spcPct val="0"/>
              </a:spcBef>
              <a:spcAft>
                <a:spcPct val="0"/>
              </a:spcAft>
              <a:defRPr sz="2300">
                <a:solidFill>
                  <a:schemeClr val="tx1"/>
                </a:solidFill>
                <a:latin typeface="Times New Roman" pitchFamily="18" charset="0"/>
                <a:cs typeface="Arial" pitchFamily="34" charset="0"/>
              </a:defRPr>
            </a:lvl6pPr>
            <a:lvl7pPr marL="2836286" indent="-218176" eaLnBrk="0" fontAlgn="base" hangingPunct="0">
              <a:spcBef>
                <a:spcPct val="0"/>
              </a:spcBef>
              <a:spcAft>
                <a:spcPct val="0"/>
              </a:spcAft>
              <a:defRPr sz="2300">
                <a:solidFill>
                  <a:schemeClr val="tx1"/>
                </a:solidFill>
                <a:latin typeface="Times New Roman" pitchFamily="18" charset="0"/>
                <a:cs typeface="Arial" pitchFamily="34" charset="0"/>
              </a:defRPr>
            </a:lvl7pPr>
            <a:lvl8pPr marL="3272638" indent="-218176" eaLnBrk="0" fontAlgn="base" hangingPunct="0">
              <a:spcBef>
                <a:spcPct val="0"/>
              </a:spcBef>
              <a:spcAft>
                <a:spcPct val="0"/>
              </a:spcAft>
              <a:defRPr sz="2300">
                <a:solidFill>
                  <a:schemeClr val="tx1"/>
                </a:solidFill>
                <a:latin typeface="Times New Roman" pitchFamily="18" charset="0"/>
                <a:cs typeface="Arial" pitchFamily="34" charset="0"/>
              </a:defRPr>
            </a:lvl8pPr>
            <a:lvl9pPr marL="3708989" indent="-218176" eaLnBrk="0" fontAlgn="base" hangingPunct="0">
              <a:spcBef>
                <a:spcPct val="0"/>
              </a:spcBef>
              <a:spcAft>
                <a:spcPct val="0"/>
              </a:spcAft>
              <a:defRPr sz="2300">
                <a:solidFill>
                  <a:schemeClr val="tx1"/>
                </a:solidFill>
                <a:latin typeface="Times New Roman" pitchFamily="18" charset="0"/>
                <a:cs typeface="Arial" pitchFamily="34" charset="0"/>
              </a:defRPr>
            </a:lvl9pPr>
          </a:lstStyle>
          <a:p>
            <a:fld id="{FF473420-30C0-4402-8BA4-94E833E9390D}" type="slidenum">
              <a:rPr lang="en-GB" sz="1000"/>
              <a:pPr/>
              <a:t>8</a:t>
            </a:fld>
            <a:endParaRPr lang="en-GB" sz="1000"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4"/>
          <p:cNvSpPr>
            <a:spLocks noGrp="1" noRot="1" noChangeAspect="1" noChangeArrowheads="1" noTextEdit="1"/>
          </p:cNvSpPr>
          <p:nvPr>
            <p:ph type="sldImg"/>
          </p:nvPr>
        </p:nvSpPr>
        <p:spPr>
          <a:xfrm>
            <a:off x="1293813" y="696913"/>
            <a:ext cx="4646612" cy="3486150"/>
          </a:xfrm>
          <a:ln/>
        </p:spPr>
      </p:sp>
      <p:sp>
        <p:nvSpPr>
          <p:cNvPr id="52227" name="Rectangle 5"/>
          <p:cNvSpPr>
            <a:spLocks noGrp="1" noChangeArrowheads="1"/>
          </p:cNvSpPr>
          <p:nvPr>
            <p:ph type="body" idx="1"/>
          </p:nvPr>
        </p:nvSpPr>
        <p:spPr>
          <a:xfrm>
            <a:off x="700729" y="4415324"/>
            <a:ext cx="5608947" cy="418316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90705" tIns="45352" rIns="90705" bIns="45352"/>
          <a:lstStyle/>
          <a:p>
            <a:r>
              <a:rPr lang="en-GB" dirty="0" smtClean="0"/>
              <a:t>.</a:t>
            </a:r>
          </a:p>
          <a:p>
            <a:endParaRPr lang="en-GB" dirty="0" smtClean="0"/>
          </a:p>
        </p:txBody>
      </p:sp>
      <p:sp>
        <p:nvSpPr>
          <p:cNvPr id="52230" name="Rectangle 2"/>
          <p:cNvSpPr>
            <a:spLocks noGrp="1" noChangeArrowheads="1"/>
          </p:cNvSpPr>
          <p:nvPr>
            <p:ph type="hdr" sz="quarter"/>
          </p:nvPr>
        </p:nvSpPr>
        <p:spPr>
          <a:noFill/>
        </p:spPr>
        <p:txBody>
          <a:bodyPr/>
          <a:lstStyle>
            <a:lvl1pPr eaLnBrk="0" hangingPunct="0">
              <a:defRPr kumimoji="1" sz="1000">
                <a:solidFill>
                  <a:schemeClr val="tx1"/>
                </a:solidFill>
                <a:latin typeface="Arial" charset="0"/>
                <a:cs typeface="Arial" charset="0"/>
              </a:defRPr>
            </a:lvl1pPr>
            <a:lvl2pPr marL="709002" indent="-272693" eaLnBrk="0" hangingPunct="0">
              <a:defRPr kumimoji="1" sz="1000">
                <a:solidFill>
                  <a:schemeClr val="tx1"/>
                </a:solidFill>
                <a:latin typeface="Arial" charset="0"/>
                <a:cs typeface="Arial" charset="0"/>
              </a:defRPr>
            </a:lvl2pPr>
            <a:lvl3pPr marL="1090772" indent="-218155" eaLnBrk="0" hangingPunct="0">
              <a:defRPr kumimoji="1" sz="1000">
                <a:solidFill>
                  <a:schemeClr val="tx1"/>
                </a:solidFill>
                <a:latin typeface="Arial" charset="0"/>
                <a:cs typeface="Arial" charset="0"/>
              </a:defRPr>
            </a:lvl3pPr>
            <a:lvl4pPr marL="1527081" indent="-218155" eaLnBrk="0" hangingPunct="0">
              <a:defRPr kumimoji="1" sz="1000">
                <a:solidFill>
                  <a:schemeClr val="tx1"/>
                </a:solidFill>
                <a:latin typeface="Arial" charset="0"/>
                <a:cs typeface="Arial" charset="0"/>
              </a:defRPr>
            </a:lvl4pPr>
            <a:lvl5pPr marL="1963390" indent="-218155" eaLnBrk="0" hangingPunct="0">
              <a:defRPr kumimoji="1" sz="1000">
                <a:solidFill>
                  <a:schemeClr val="tx1"/>
                </a:solidFill>
                <a:latin typeface="Arial" charset="0"/>
                <a:cs typeface="Arial" charset="0"/>
              </a:defRPr>
            </a:lvl5pPr>
            <a:lvl6pPr marL="2399699" indent="-218155" eaLnBrk="0" fontAlgn="base" hangingPunct="0">
              <a:spcBef>
                <a:spcPct val="0"/>
              </a:spcBef>
              <a:spcAft>
                <a:spcPct val="0"/>
              </a:spcAft>
              <a:defRPr kumimoji="1" sz="1000">
                <a:solidFill>
                  <a:schemeClr val="tx1"/>
                </a:solidFill>
                <a:latin typeface="Arial" charset="0"/>
                <a:cs typeface="Arial" charset="0"/>
              </a:defRPr>
            </a:lvl6pPr>
            <a:lvl7pPr marL="2836008" indent="-218155" eaLnBrk="0" fontAlgn="base" hangingPunct="0">
              <a:spcBef>
                <a:spcPct val="0"/>
              </a:spcBef>
              <a:spcAft>
                <a:spcPct val="0"/>
              </a:spcAft>
              <a:defRPr kumimoji="1" sz="1000">
                <a:solidFill>
                  <a:schemeClr val="tx1"/>
                </a:solidFill>
                <a:latin typeface="Arial" charset="0"/>
                <a:cs typeface="Arial" charset="0"/>
              </a:defRPr>
            </a:lvl7pPr>
            <a:lvl8pPr marL="3272317" indent="-218155" eaLnBrk="0" fontAlgn="base" hangingPunct="0">
              <a:spcBef>
                <a:spcPct val="0"/>
              </a:spcBef>
              <a:spcAft>
                <a:spcPct val="0"/>
              </a:spcAft>
              <a:defRPr kumimoji="1" sz="1000">
                <a:solidFill>
                  <a:schemeClr val="tx1"/>
                </a:solidFill>
                <a:latin typeface="Arial" charset="0"/>
                <a:cs typeface="Arial" charset="0"/>
              </a:defRPr>
            </a:lvl8pPr>
            <a:lvl9pPr marL="3708626" indent="-218155" eaLnBrk="0" fontAlgn="base" hangingPunct="0">
              <a:spcBef>
                <a:spcPct val="0"/>
              </a:spcBef>
              <a:spcAft>
                <a:spcPct val="0"/>
              </a:spcAft>
              <a:defRPr kumimoji="1" sz="1000">
                <a:solidFill>
                  <a:schemeClr val="tx1"/>
                </a:solidFill>
                <a:latin typeface="Arial" charset="0"/>
                <a:cs typeface="Arial" charset="0"/>
              </a:defRPr>
            </a:lvl9pPr>
          </a:lstStyle>
          <a:p>
            <a:endParaRPr kumimoji="0" lang="en-GB" dirty="0" smtClean="0">
              <a:latin typeface="Times New Roman" pitchFamily="18" charset="0"/>
            </a:endParaRPr>
          </a:p>
        </p:txBody>
      </p:sp>
      <p:sp>
        <p:nvSpPr>
          <p:cNvPr id="52231" name="Rectangle 3"/>
          <p:cNvSpPr>
            <a:spLocks noGrp="1" noChangeArrowheads="1"/>
          </p:cNvSpPr>
          <p:nvPr>
            <p:ph type="dt" sz="quarter" idx="1"/>
          </p:nvPr>
        </p:nvSpPr>
        <p:spPr>
          <a:noFill/>
        </p:spPr>
        <p:txBody>
          <a:bodyPr/>
          <a:lstStyle>
            <a:lvl1pPr eaLnBrk="0" hangingPunct="0">
              <a:defRPr kumimoji="1" sz="1000">
                <a:solidFill>
                  <a:schemeClr val="tx1"/>
                </a:solidFill>
                <a:latin typeface="Arial" charset="0"/>
                <a:cs typeface="Arial" charset="0"/>
              </a:defRPr>
            </a:lvl1pPr>
            <a:lvl2pPr marL="709002" indent="-272693" eaLnBrk="0" hangingPunct="0">
              <a:defRPr kumimoji="1" sz="1000">
                <a:solidFill>
                  <a:schemeClr val="tx1"/>
                </a:solidFill>
                <a:latin typeface="Arial" charset="0"/>
                <a:cs typeface="Arial" charset="0"/>
              </a:defRPr>
            </a:lvl2pPr>
            <a:lvl3pPr marL="1090772" indent="-218155" eaLnBrk="0" hangingPunct="0">
              <a:defRPr kumimoji="1" sz="1000">
                <a:solidFill>
                  <a:schemeClr val="tx1"/>
                </a:solidFill>
                <a:latin typeface="Arial" charset="0"/>
                <a:cs typeface="Arial" charset="0"/>
              </a:defRPr>
            </a:lvl3pPr>
            <a:lvl4pPr marL="1527081" indent="-218155" eaLnBrk="0" hangingPunct="0">
              <a:defRPr kumimoji="1" sz="1000">
                <a:solidFill>
                  <a:schemeClr val="tx1"/>
                </a:solidFill>
                <a:latin typeface="Arial" charset="0"/>
                <a:cs typeface="Arial" charset="0"/>
              </a:defRPr>
            </a:lvl4pPr>
            <a:lvl5pPr marL="1963390" indent="-218155" eaLnBrk="0" hangingPunct="0">
              <a:defRPr kumimoji="1" sz="1000">
                <a:solidFill>
                  <a:schemeClr val="tx1"/>
                </a:solidFill>
                <a:latin typeface="Arial" charset="0"/>
                <a:cs typeface="Arial" charset="0"/>
              </a:defRPr>
            </a:lvl5pPr>
            <a:lvl6pPr marL="2399699" indent="-218155" eaLnBrk="0" fontAlgn="base" hangingPunct="0">
              <a:spcBef>
                <a:spcPct val="0"/>
              </a:spcBef>
              <a:spcAft>
                <a:spcPct val="0"/>
              </a:spcAft>
              <a:defRPr kumimoji="1" sz="1000">
                <a:solidFill>
                  <a:schemeClr val="tx1"/>
                </a:solidFill>
                <a:latin typeface="Arial" charset="0"/>
                <a:cs typeface="Arial" charset="0"/>
              </a:defRPr>
            </a:lvl6pPr>
            <a:lvl7pPr marL="2836008" indent="-218155" eaLnBrk="0" fontAlgn="base" hangingPunct="0">
              <a:spcBef>
                <a:spcPct val="0"/>
              </a:spcBef>
              <a:spcAft>
                <a:spcPct val="0"/>
              </a:spcAft>
              <a:defRPr kumimoji="1" sz="1000">
                <a:solidFill>
                  <a:schemeClr val="tx1"/>
                </a:solidFill>
                <a:latin typeface="Arial" charset="0"/>
                <a:cs typeface="Arial" charset="0"/>
              </a:defRPr>
            </a:lvl7pPr>
            <a:lvl8pPr marL="3272317" indent="-218155" eaLnBrk="0" fontAlgn="base" hangingPunct="0">
              <a:spcBef>
                <a:spcPct val="0"/>
              </a:spcBef>
              <a:spcAft>
                <a:spcPct val="0"/>
              </a:spcAft>
              <a:defRPr kumimoji="1" sz="1000">
                <a:solidFill>
                  <a:schemeClr val="tx1"/>
                </a:solidFill>
                <a:latin typeface="Arial" charset="0"/>
                <a:cs typeface="Arial" charset="0"/>
              </a:defRPr>
            </a:lvl8pPr>
            <a:lvl9pPr marL="3708626" indent="-218155" eaLnBrk="0" fontAlgn="base" hangingPunct="0">
              <a:spcBef>
                <a:spcPct val="0"/>
              </a:spcBef>
              <a:spcAft>
                <a:spcPct val="0"/>
              </a:spcAft>
              <a:defRPr kumimoji="1" sz="1000">
                <a:solidFill>
                  <a:schemeClr val="tx1"/>
                </a:solidFill>
                <a:latin typeface="Arial" charset="0"/>
                <a:cs typeface="Arial" charset="0"/>
              </a:defRPr>
            </a:lvl9pPr>
          </a:lstStyle>
          <a:p>
            <a:endParaRPr kumimoji="0" lang="en-GB" dirty="0" smtClean="0">
              <a:latin typeface="Times New Roman" pitchFamily="18" charset="0"/>
            </a:endParaRPr>
          </a:p>
        </p:txBody>
      </p:sp>
      <p:sp>
        <p:nvSpPr>
          <p:cNvPr id="8" name="Rectangle 6"/>
          <p:cNvSpPr>
            <a:spLocks noGrp="1" noChangeAspect="1" noChangeArrowheads="1"/>
          </p:cNvSpPr>
          <p:nvPr>
            <p:ph type="ftr" sz="quarter" idx="4"/>
          </p:nvPr>
        </p:nvSpPr>
        <p:spPr>
          <a:xfrm>
            <a:off x="234312" y="8703434"/>
            <a:ext cx="3037839" cy="464820"/>
          </a:xfrm>
          <a:noFill/>
        </p:spPr>
        <p:txBody>
          <a:bodyPr/>
          <a:lstStyle>
            <a:lvl1pPr eaLnBrk="0" hangingPunct="0">
              <a:defRPr kumimoji="1" sz="1000">
                <a:solidFill>
                  <a:schemeClr val="tx1"/>
                </a:solidFill>
                <a:latin typeface="Arial" charset="0"/>
                <a:cs typeface="Arial" charset="0"/>
              </a:defRPr>
            </a:lvl1pPr>
            <a:lvl2pPr marL="709002" indent="-272693" eaLnBrk="0" hangingPunct="0">
              <a:defRPr kumimoji="1" sz="1000">
                <a:solidFill>
                  <a:schemeClr val="tx1"/>
                </a:solidFill>
                <a:latin typeface="Arial" charset="0"/>
                <a:cs typeface="Arial" charset="0"/>
              </a:defRPr>
            </a:lvl2pPr>
            <a:lvl3pPr marL="1090772" indent="-218155" eaLnBrk="0" hangingPunct="0">
              <a:defRPr kumimoji="1" sz="1000">
                <a:solidFill>
                  <a:schemeClr val="tx1"/>
                </a:solidFill>
                <a:latin typeface="Arial" charset="0"/>
                <a:cs typeface="Arial" charset="0"/>
              </a:defRPr>
            </a:lvl3pPr>
            <a:lvl4pPr marL="1527081" indent="-218155" eaLnBrk="0" hangingPunct="0">
              <a:defRPr kumimoji="1" sz="1000">
                <a:solidFill>
                  <a:schemeClr val="tx1"/>
                </a:solidFill>
                <a:latin typeface="Arial" charset="0"/>
                <a:cs typeface="Arial" charset="0"/>
              </a:defRPr>
            </a:lvl4pPr>
            <a:lvl5pPr marL="1963390" indent="-218155" eaLnBrk="0" hangingPunct="0">
              <a:defRPr kumimoji="1" sz="1000">
                <a:solidFill>
                  <a:schemeClr val="tx1"/>
                </a:solidFill>
                <a:latin typeface="Arial" charset="0"/>
                <a:cs typeface="Arial" charset="0"/>
              </a:defRPr>
            </a:lvl5pPr>
            <a:lvl6pPr marL="2399699" indent="-218155" eaLnBrk="0" fontAlgn="base" hangingPunct="0">
              <a:spcBef>
                <a:spcPct val="0"/>
              </a:spcBef>
              <a:spcAft>
                <a:spcPct val="0"/>
              </a:spcAft>
              <a:defRPr kumimoji="1" sz="1000">
                <a:solidFill>
                  <a:schemeClr val="tx1"/>
                </a:solidFill>
                <a:latin typeface="Arial" charset="0"/>
                <a:cs typeface="Arial" charset="0"/>
              </a:defRPr>
            </a:lvl6pPr>
            <a:lvl7pPr marL="2836008" indent="-218155" eaLnBrk="0" fontAlgn="base" hangingPunct="0">
              <a:spcBef>
                <a:spcPct val="0"/>
              </a:spcBef>
              <a:spcAft>
                <a:spcPct val="0"/>
              </a:spcAft>
              <a:defRPr kumimoji="1" sz="1000">
                <a:solidFill>
                  <a:schemeClr val="tx1"/>
                </a:solidFill>
                <a:latin typeface="Arial" charset="0"/>
                <a:cs typeface="Arial" charset="0"/>
              </a:defRPr>
            </a:lvl7pPr>
            <a:lvl8pPr marL="3272317" indent="-218155" eaLnBrk="0" fontAlgn="base" hangingPunct="0">
              <a:spcBef>
                <a:spcPct val="0"/>
              </a:spcBef>
              <a:spcAft>
                <a:spcPct val="0"/>
              </a:spcAft>
              <a:defRPr kumimoji="1" sz="1000">
                <a:solidFill>
                  <a:schemeClr val="tx1"/>
                </a:solidFill>
                <a:latin typeface="Arial" charset="0"/>
                <a:cs typeface="Arial" charset="0"/>
              </a:defRPr>
            </a:lvl8pPr>
            <a:lvl9pPr marL="3708626" indent="-218155" eaLnBrk="0" fontAlgn="base" hangingPunct="0">
              <a:spcBef>
                <a:spcPct val="0"/>
              </a:spcBef>
              <a:spcAft>
                <a:spcPct val="0"/>
              </a:spcAft>
              <a:defRPr kumimoji="1" sz="1000">
                <a:solidFill>
                  <a:schemeClr val="tx1"/>
                </a:solidFill>
                <a:latin typeface="Arial" charset="0"/>
                <a:cs typeface="Arial" charset="0"/>
              </a:defRPr>
            </a:lvl9pPr>
          </a:lstStyle>
          <a:p>
            <a:r>
              <a:rPr kumimoji="0" lang="en-GB" dirty="0" smtClean="0">
                <a:latin typeface="Times New Roman" pitchFamily="18" charset="0"/>
              </a:rPr>
              <a:t>IAEA Training in Emergency Preparedness and Response</a:t>
            </a:r>
          </a:p>
        </p:txBody>
      </p:sp>
      <p:sp>
        <p:nvSpPr>
          <p:cNvPr id="9" name="Rectangle 7"/>
          <p:cNvSpPr>
            <a:spLocks noGrp="1" noChangeArrowheads="1"/>
          </p:cNvSpPr>
          <p:nvPr>
            <p:ph type="sldNum" sz="quarter" idx="5"/>
          </p:nvPr>
        </p:nvSpPr>
        <p:spPr>
          <a:xfrm>
            <a:off x="6420559" y="8703434"/>
            <a:ext cx="588220" cy="464820"/>
          </a:xfrm>
          <a:noFill/>
        </p:spPr>
        <p:txBody>
          <a:bodyPr/>
          <a:lstStyle>
            <a:lvl1pPr eaLnBrk="0" hangingPunct="0">
              <a:defRPr kumimoji="1" sz="1000">
                <a:solidFill>
                  <a:schemeClr val="tx1"/>
                </a:solidFill>
                <a:latin typeface="Arial" charset="0"/>
                <a:cs typeface="Arial" charset="0"/>
              </a:defRPr>
            </a:lvl1pPr>
            <a:lvl2pPr marL="709002" indent="-272693" eaLnBrk="0" hangingPunct="0">
              <a:defRPr kumimoji="1" sz="1000">
                <a:solidFill>
                  <a:schemeClr val="tx1"/>
                </a:solidFill>
                <a:latin typeface="Arial" charset="0"/>
                <a:cs typeface="Arial" charset="0"/>
              </a:defRPr>
            </a:lvl2pPr>
            <a:lvl3pPr marL="1090772" indent="-218155" eaLnBrk="0" hangingPunct="0">
              <a:defRPr kumimoji="1" sz="1000">
                <a:solidFill>
                  <a:schemeClr val="tx1"/>
                </a:solidFill>
                <a:latin typeface="Arial" charset="0"/>
                <a:cs typeface="Arial" charset="0"/>
              </a:defRPr>
            </a:lvl3pPr>
            <a:lvl4pPr marL="1527081" indent="-218155" eaLnBrk="0" hangingPunct="0">
              <a:defRPr kumimoji="1" sz="1000">
                <a:solidFill>
                  <a:schemeClr val="tx1"/>
                </a:solidFill>
                <a:latin typeface="Arial" charset="0"/>
                <a:cs typeface="Arial" charset="0"/>
              </a:defRPr>
            </a:lvl4pPr>
            <a:lvl5pPr marL="1963390" indent="-218155" eaLnBrk="0" hangingPunct="0">
              <a:defRPr kumimoji="1" sz="1000">
                <a:solidFill>
                  <a:schemeClr val="tx1"/>
                </a:solidFill>
                <a:latin typeface="Arial" charset="0"/>
                <a:cs typeface="Arial" charset="0"/>
              </a:defRPr>
            </a:lvl5pPr>
            <a:lvl6pPr marL="2399699" indent="-218155" eaLnBrk="0" fontAlgn="base" hangingPunct="0">
              <a:spcBef>
                <a:spcPct val="0"/>
              </a:spcBef>
              <a:spcAft>
                <a:spcPct val="0"/>
              </a:spcAft>
              <a:defRPr kumimoji="1" sz="1000">
                <a:solidFill>
                  <a:schemeClr val="tx1"/>
                </a:solidFill>
                <a:latin typeface="Arial" charset="0"/>
                <a:cs typeface="Arial" charset="0"/>
              </a:defRPr>
            </a:lvl6pPr>
            <a:lvl7pPr marL="2836008" indent="-218155" eaLnBrk="0" fontAlgn="base" hangingPunct="0">
              <a:spcBef>
                <a:spcPct val="0"/>
              </a:spcBef>
              <a:spcAft>
                <a:spcPct val="0"/>
              </a:spcAft>
              <a:defRPr kumimoji="1" sz="1000">
                <a:solidFill>
                  <a:schemeClr val="tx1"/>
                </a:solidFill>
                <a:latin typeface="Arial" charset="0"/>
                <a:cs typeface="Arial" charset="0"/>
              </a:defRPr>
            </a:lvl7pPr>
            <a:lvl8pPr marL="3272317" indent="-218155" eaLnBrk="0" fontAlgn="base" hangingPunct="0">
              <a:spcBef>
                <a:spcPct val="0"/>
              </a:spcBef>
              <a:spcAft>
                <a:spcPct val="0"/>
              </a:spcAft>
              <a:defRPr kumimoji="1" sz="1000">
                <a:solidFill>
                  <a:schemeClr val="tx1"/>
                </a:solidFill>
                <a:latin typeface="Arial" charset="0"/>
                <a:cs typeface="Arial" charset="0"/>
              </a:defRPr>
            </a:lvl8pPr>
            <a:lvl9pPr marL="3708626" indent="-218155" eaLnBrk="0" fontAlgn="base" hangingPunct="0">
              <a:spcBef>
                <a:spcPct val="0"/>
              </a:spcBef>
              <a:spcAft>
                <a:spcPct val="0"/>
              </a:spcAft>
              <a:defRPr kumimoji="1" sz="1000">
                <a:solidFill>
                  <a:schemeClr val="tx1"/>
                </a:solidFill>
                <a:latin typeface="Arial" charset="0"/>
                <a:cs typeface="Arial" charset="0"/>
              </a:defRPr>
            </a:lvl9pPr>
          </a:lstStyle>
          <a:p>
            <a:fld id="{61783B16-C226-46E3-97AA-D003343302D2}" type="slidenum">
              <a:rPr kumimoji="0" lang="en-GB" smtClean="0">
                <a:latin typeface="Times New Roman" pitchFamily="18" charset="0"/>
              </a:rPr>
              <a:pPr/>
              <a:t>9</a:t>
            </a:fld>
            <a:endParaRPr kumimoji="0" lang="en-GB" smtClean="0">
              <a:latin typeface="Times New Roman"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slideMaster" Target="../slideMasters/slideMaster1.xml"/><Relationship Id="rId1" Type="http://schemas.openxmlformats.org/officeDocument/2006/relationships/themeOverride" Target="../theme/themeOverride1.xml"/><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106" name="Text Box 10"/>
          <p:cNvSpPr txBox="1">
            <a:spLocks noChangeArrowheads="1"/>
          </p:cNvSpPr>
          <p:nvPr/>
        </p:nvSpPr>
        <p:spPr bwMode="black">
          <a:xfrm>
            <a:off x="3505200" y="6019800"/>
            <a:ext cx="2209800" cy="661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b="1">
                <a:solidFill>
                  <a:srgbClr val="FFFFFF"/>
                </a:solidFill>
                <a:latin typeface="Arial" charset="0"/>
              </a:rPr>
              <a:t>IAEA</a:t>
            </a:r>
          </a:p>
          <a:p>
            <a:pPr algn="ctr">
              <a:spcBef>
                <a:spcPct val="50000"/>
              </a:spcBef>
            </a:pPr>
            <a:r>
              <a:rPr lang="en-US" sz="900" b="1">
                <a:solidFill>
                  <a:srgbClr val="FFFFFF"/>
                </a:solidFill>
                <a:latin typeface="Arial" charset="0"/>
              </a:rPr>
              <a:t>International Atomic Energy Agency</a:t>
            </a:r>
          </a:p>
        </p:txBody>
      </p:sp>
      <p:pic>
        <p:nvPicPr>
          <p:cNvPr id="4107" name="Picture 11" descr="\\pc26995\Projects\ICS\ICS.VB6\ICSUI\Graphics\IAEAlogo_Black.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4114800" y="5105400"/>
            <a:ext cx="1050925" cy="914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45791" dir="3378596" algn="ctr" rotWithShape="0">
                    <a:srgbClr val="5F5F5F">
                      <a:alpha val="50000"/>
                    </a:srgbClr>
                  </a:outerShdw>
                </a:effectLst>
              </a14:hiddenEffects>
            </a:ext>
          </a:extLst>
        </p:spPr>
      </p:pic>
      <p:pic>
        <p:nvPicPr>
          <p:cNvPr id="4108" name="Picture 12" descr="\\161.5.128.084\MTIT-Home\ALICV\My Documents\My Pictures\IAEAPresBkngd.bmp"/>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hidden">
          <a:xfrm>
            <a:off x="0" y="0"/>
            <a:ext cx="9140825" cy="685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Rectangle 3"/>
          <p:cNvSpPr>
            <a:spLocks noGrp="1" noChangeArrowheads="1"/>
          </p:cNvSpPr>
          <p:nvPr>
            <p:ph type="ctrTitle"/>
          </p:nvPr>
        </p:nvSpPr>
        <p:spPr>
          <a:xfrm>
            <a:off x="0" y="1000125"/>
            <a:ext cx="9144000" cy="1771650"/>
          </a:xfrm>
        </p:spPr>
        <p:txBody>
          <a:bodyPr/>
          <a:lstStyle>
            <a:lvl1pPr algn="ctr">
              <a:defRPr>
                <a:solidFill>
                  <a:schemeClr val="tx2"/>
                </a:solidFill>
              </a:defRPr>
            </a:lvl1pPr>
          </a:lstStyle>
          <a:p>
            <a:pPr lvl="0"/>
            <a:r>
              <a:rPr lang="en-US" noProof="0" smtClean="0"/>
              <a:t>Click to edit Master title style</a:t>
            </a:r>
          </a:p>
        </p:txBody>
      </p:sp>
      <p:sp>
        <p:nvSpPr>
          <p:cNvPr id="4100" name="Rectangle 4"/>
          <p:cNvSpPr>
            <a:spLocks noGrp="1" noChangeArrowheads="1"/>
          </p:cNvSpPr>
          <p:nvPr>
            <p:ph type="subTitle" idx="1"/>
          </p:nvPr>
        </p:nvSpPr>
        <p:spPr>
          <a:xfrm>
            <a:off x="0" y="2797175"/>
            <a:ext cx="9144000" cy="1727200"/>
          </a:xfrm>
        </p:spPr>
        <p:txBody>
          <a:bodyPr anchor="ctr" anchorCtr="1"/>
          <a:lstStyle>
            <a:lvl1pPr marL="0" indent="0" algn="ctr">
              <a:buFontTx/>
              <a:buNone/>
              <a:defRPr>
                <a:solidFill>
                  <a:schemeClr val="hlink"/>
                </a:solidFill>
              </a:defRPr>
            </a:lvl1pPr>
          </a:lstStyle>
          <a:p>
            <a:pPr lvl="0"/>
            <a:r>
              <a:rPr lang="en-US" noProof="0" smtClean="0"/>
              <a:t>Click to edit Master subtitle style</a:t>
            </a:r>
          </a:p>
        </p:txBody>
      </p:sp>
    </p:spTree>
  </p:cSld>
  <p:clrMapOvr>
    <a:overrideClrMapping bg1="dk2" tx1="lt1" bg2="dk1"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r>
              <a:rPr lang="en-US" smtClean="0"/>
              <a:t>12-16 November 2012</a:t>
            </a:r>
            <a:endParaRPr lang="en-US"/>
          </a:p>
        </p:txBody>
      </p:sp>
      <p:sp>
        <p:nvSpPr>
          <p:cNvPr id="5" name="Footer Placeholder 4"/>
          <p:cNvSpPr>
            <a:spLocks noGrp="1"/>
          </p:cNvSpPr>
          <p:nvPr>
            <p:ph type="ftr" sz="quarter" idx="11"/>
          </p:nvPr>
        </p:nvSpPr>
        <p:spPr/>
        <p:txBody>
          <a:bodyPr/>
          <a:lstStyle>
            <a:lvl1pPr>
              <a:defRPr/>
            </a:lvl1pPr>
          </a:lstStyle>
          <a:p>
            <a:r>
              <a:rPr lang="en-GB" smtClean="0"/>
              <a:t>GSG-2 and New Generic Criteria</a:t>
            </a:r>
            <a:endParaRPr lang="en-US"/>
          </a:p>
        </p:txBody>
      </p:sp>
      <p:sp>
        <p:nvSpPr>
          <p:cNvPr id="6" name="Slide Number Placeholder 5"/>
          <p:cNvSpPr>
            <a:spLocks noGrp="1"/>
          </p:cNvSpPr>
          <p:nvPr>
            <p:ph type="sldNum" sz="quarter" idx="12"/>
          </p:nvPr>
        </p:nvSpPr>
        <p:spPr/>
        <p:txBody>
          <a:bodyPr/>
          <a:lstStyle>
            <a:lvl1pPr>
              <a:defRPr/>
            </a:lvl1pPr>
          </a:lstStyle>
          <a:p>
            <a:fld id="{75438AA2-A647-4DD3-8964-BF4D566E7557}" type="slidenum">
              <a:rPr lang="en-US"/>
              <a:pPr/>
              <a:t>‹#›</a:t>
            </a:fld>
            <a:endParaRPr lang="en-US"/>
          </a:p>
        </p:txBody>
      </p:sp>
    </p:spTree>
    <p:extLst>
      <p:ext uri="{BB962C8B-B14F-4D97-AF65-F5344CB8AC3E}">
        <p14:creationId xmlns:p14="http://schemas.microsoft.com/office/powerpoint/2010/main" val="20723140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r>
              <a:rPr lang="en-US" smtClean="0"/>
              <a:t>12-16 November 2012</a:t>
            </a:r>
            <a:endParaRPr lang="en-US"/>
          </a:p>
        </p:txBody>
      </p:sp>
      <p:sp>
        <p:nvSpPr>
          <p:cNvPr id="3" name="Footer Placeholder 2"/>
          <p:cNvSpPr>
            <a:spLocks noGrp="1"/>
          </p:cNvSpPr>
          <p:nvPr>
            <p:ph type="ftr" sz="quarter" idx="11"/>
          </p:nvPr>
        </p:nvSpPr>
        <p:spPr/>
        <p:txBody>
          <a:bodyPr/>
          <a:lstStyle>
            <a:lvl1pPr>
              <a:defRPr/>
            </a:lvl1pPr>
          </a:lstStyle>
          <a:p>
            <a:r>
              <a:rPr lang="en-GB" smtClean="0"/>
              <a:t>GSG-2 and New Generic Criteria</a:t>
            </a:r>
            <a:endParaRPr lang="en-US"/>
          </a:p>
        </p:txBody>
      </p:sp>
      <p:sp>
        <p:nvSpPr>
          <p:cNvPr id="4" name="Slide Number Placeholder 3"/>
          <p:cNvSpPr>
            <a:spLocks noGrp="1"/>
          </p:cNvSpPr>
          <p:nvPr>
            <p:ph type="sldNum" sz="quarter" idx="12"/>
          </p:nvPr>
        </p:nvSpPr>
        <p:spPr/>
        <p:txBody>
          <a:bodyPr/>
          <a:lstStyle>
            <a:lvl1pPr>
              <a:defRPr/>
            </a:lvl1pPr>
          </a:lstStyle>
          <a:p>
            <a:fld id="{40122FAA-958D-4FF6-BF9F-0C9279367AB9}" type="slidenum">
              <a:rPr lang="en-US"/>
              <a:pPr/>
              <a:t>‹#›</a:t>
            </a:fld>
            <a:endParaRPr lang="en-US"/>
          </a:p>
        </p:txBody>
      </p:sp>
      <p:sp>
        <p:nvSpPr>
          <p:cNvPr id="5" name="Заголовок 4"/>
          <p:cNvSpPr>
            <a:spLocks noGrp="1"/>
          </p:cNvSpPr>
          <p:nvPr>
            <p:ph type="title"/>
          </p:nvPr>
        </p:nvSpPr>
        <p:spPr/>
        <p:txBody>
          <a:bodyPr/>
          <a:lstStyle/>
          <a:p>
            <a:r>
              <a:rPr lang="ru-RU" smtClean="0"/>
              <a:t>Образец заголовка</a:t>
            </a:r>
            <a:endParaRPr lang="en-GB"/>
          </a:p>
        </p:txBody>
      </p:sp>
    </p:spTree>
    <p:extLst>
      <p:ext uri="{BB962C8B-B14F-4D97-AF65-F5344CB8AC3E}">
        <p14:creationId xmlns:p14="http://schemas.microsoft.com/office/powerpoint/2010/main" val="19761005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sp>
        <p:nvSpPr>
          <p:cNvPr id="2" name="Rectangle 3100"/>
          <p:cNvSpPr>
            <a:spLocks noGrp="1" noChangeArrowheads="1"/>
          </p:cNvSpPr>
          <p:nvPr>
            <p:ph type="ftr" sz="quarter" idx="10"/>
          </p:nvPr>
        </p:nvSpPr>
        <p:spPr/>
        <p:txBody>
          <a:bodyPr/>
          <a:lstStyle>
            <a:lvl1pPr>
              <a:defRPr/>
            </a:lvl1pPr>
          </a:lstStyle>
          <a:p>
            <a:pPr>
              <a:defRPr/>
            </a:pPr>
            <a:r>
              <a:rPr lang="en-GB"/>
              <a:t>Module L-ST-45. Radiation Protection in Emergency Exposure Situation</a:t>
            </a:r>
          </a:p>
        </p:txBody>
      </p:sp>
      <p:sp>
        <p:nvSpPr>
          <p:cNvPr id="3" name="Rectangle 3101"/>
          <p:cNvSpPr>
            <a:spLocks noGrp="1" noChangeArrowheads="1"/>
          </p:cNvSpPr>
          <p:nvPr>
            <p:ph type="sldNum" sz="quarter" idx="11"/>
          </p:nvPr>
        </p:nvSpPr>
        <p:spPr/>
        <p:txBody>
          <a:bodyPr/>
          <a:lstStyle>
            <a:lvl1pPr>
              <a:defRPr/>
            </a:lvl1pPr>
          </a:lstStyle>
          <a:p>
            <a:pPr>
              <a:defRPr/>
            </a:pPr>
            <a:fld id="{D5EE6037-26C7-4E6B-8FD3-E968CBDC0E7D}" type="slidenum">
              <a:rPr lang="en-GB"/>
              <a:pPr>
                <a:defRPr/>
              </a:pPr>
              <a:t>‹#›</a:t>
            </a:fld>
            <a:endParaRPr lang="en-GB"/>
          </a:p>
        </p:txBody>
      </p:sp>
    </p:spTree>
    <p:extLst>
      <p:ext uri="{BB962C8B-B14F-4D97-AF65-F5344CB8AC3E}">
        <p14:creationId xmlns:p14="http://schemas.microsoft.com/office/powerpoint/2010/main" val="1049886008"/>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282575" y="98425"/>
            <a:ext cx="8534400" cy="762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282575" y="1524000"/>
            <a:ext cx="8593138" cy="4572000"/>
          </a:xfrm>
        </p:spPr>
        <p:txBody>
          <a:bodyPr/>
          <a:lstStyle/>
          <a:p>
            <a:pPr lvl="0"/>
            <a:endParaRPr lang="en-US" noProof="0" smtClean="0"/>
          </a:p>
        </p:txBody>
      </p:sp>
      <p:sp>
        <p:nvSpPr>
          <p:cNvPr id="4" name="Rectangle 3100"/>
          <p:cNvSpPr>
            <a:spLocks noGrp="1" noChangeArrowheads="1"/>
          </p:cNvSpPr>
          <p:nvPr>
            <p:ph type="ftr" sz="quarter" idx="10"/>
          </p:nvPr>
        </p:nvSpPr>
        <p:spPr>
          <a:xfrm>
            <a:off x="4154488" y="6369050"/>
            <a:ext cx="2624137" cy="293688"/>
          </a:xfrm>
          <a:prstGeom prst="rect">
            <a:avLst/>
          </a:prstGeom>
        </p:spPr>
        <p:txBody>
          <a:bodyPr/>
          <a:lstStyle>
            <a:lvl1pPr>
              <a:defRPr>
                <a:cs typeface="Arial" charset="0"/>
              </a:defRPr>
            </a:lvl1pPr>
          </a:lstStyle>
          <a:p>
            <a:pPr>
              <a:defRPr/>
            </a:pPr>
            <a:r>
              <a:rPr lang="en-GB"/>
              <a:t>Module L-ST-45. Radiation Protection in Emergency Exposure Situation</a:t>
            </a:r>
          </a:p>
        </p:txBody>
      </p:sp>
      <p:sp>
        <p:nvSpPr>
          <p:cNvPr id="5" name="Rectangle 3101"/>
          <p:cNvSpPr>
            <a:spLocks noGrp="1" noChangeArrowheads="1"/>
          </p:cNvSpPr>
          <p:nvPr>
            <p:ph type="sldNum" sz="quarter" idx="11"/>
          </p:nvPr>
        </p:nvSpPr>
        <p:spPr/>
        <p:txBody>
          <a:bodyPr/>
          <a:lstStyle>
            <a:lvl1pPr>
              <a:defRPr/>
            </a:lvl1pPr>
          </a:lstStyle>
          <a:p>
            <a:pPr>
              <a:defRPr/>
            </a:pPr>
            <a:fld id="{1A5454C9-5F48-4BC4-8120-055F45B67A85}" type="slidenum">
              <a:rPr lang="en-GB"/>
              <a:pPr>
                <a:defRPr/>
              </a:pPr>
              <a:t>‹#›</a:t>
            </a:fld>
            <a:endParaRPr lang="en-GB"/>
          </a:p>
        </p:txBody>
      </p:sp>
    </p:spTree>
    <p:extLst>
      <p:ext uri="{BB962C8B-B14F-4D97-AF65-F5344CB8AC3E}">
        <p14:creationId xmlns:p14="http://schemas.microsoft.com/office/powerpoint/2010/main" val="1706594716"/>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3366CC"/>
        </a:solidFill>
        <a:effectLst/>
      </p:bgPr>
    </p:bg>
    <p:spTree>
      <p:nvGrpSpPr>
        <p:cNvPr id="1" name=""/>
        <p:cNvGrpSpPr/>
        <p:nvPr/>
      </p:nvGrpSpPr>
      <p:grpSpPr>
        <a:xfrm>
          <a:off x="0" y="0"/>
          <a:ext cx="0" cy="0"/>
          <a:chOff x="0" y="0"/>
          <a:chExt cx="0" cy="0"/>
        </a:xfrm>
      </p:grpSpPr>
      <p:pic>
        <p:nvPicPr>
          <p:cNvPr id="3081" name="Picture 9" descr="\\pc26995\Projects\ICS\ICS.VB6\ICSUI\Graphics\IAEAlogo_Black.wmf"/>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black">
          <a:xfrm>
            <a:off x="304800" y="6110288"/>
            <a:ext cx="685800" cy="596900"/>
          </a:xfrm>
          <a:prstGeom prst="rect">
            <a:avLst/>
          </a:prstGeom>
          <a:noFill/>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45791" dir="3378596" algn="ctr" rotWithShape="0">
                    <a:srgbClr val="5F5F5F">
                      <a:alpha val="50000"/>
                    </a:srgbClr>
                  </a:outerShdw>
                </a:effectLst>
              </a14:hiddenEffects>
            </a:ext>
          </a:extLst>
        </p:spPr>
      </p:pic>
      <p:sp>
        <p:nvSpPr>
          <p:cNvPr id="3082" name="Text Box 10"/>
          <p:cNvSpPr txBox="1">
            <a:spLocks noChangeArrowheads="1"/>
          </p:cNvSpPr>
          <p:nvPr/>
        </p:nvSpPr>
        <p:spPr bwMode="black">
          <a:xfrm>
            <a:off x="990600" y="6202363"/>
            <a:ext cx="914400"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200" b="1">
                <a:solidFill>
                  <a:srgbClr val="FFFFFF"/>
                </a:solidFill>
                <a:latin typeface="Arial" charset="0"/>
              </a:rPr>
              <a:t>IAEA</a:t>
            </a:r>
          </a:p>
        </p:txBody>
      </p:sp>
      <p:pic>
        <p:nvPicPr>
          <p:cNvPr id="3080" name="Picture 8" descr="slide_logo_bg2.jpg                                             00056D31Macintosh HD                   B746CC0A:"/>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hidden">
          <a:xfrm>
            <a:off x="0" y="0"/>
            <a:ext cx="9144000" cy="6861175"/>
          </a:xfrm>
          <a:prstGeom prst="rect">
            <a:avLst/>
          </a:prstGeom>
          <a:noFill/>
          <a:extLst>
            <a:ext uri="{909E8E84-426E-40DD-AFC4-6F175D3DCCD1}">
              <a14:hiddenFill xmlns:a14="http://schemas.microsoft.com/office/drawing/2010/main">
                <a:solidFill>
                  <a:srgbClr val="FFFFFF"/>
                </a:solidFill>
              </a14:hiddenFill>
            </a:ext>
          </a:extLst>
        </p:spPr>
      </p:pic>
      <p:sp>
        <p:nvSpPr>
          <p:cNvPr id="3075" name="Rectangle 3"/>
          <p:cNvSpPr>
            <a:spLocks noGrp="1" noChangeArrowheads="1"/>
          </p:cNvSpPr>
          <p:nvPr>
            <p:ph type="title"/>
          </p:nvPr>
        </p:nvSpPr>
        <p:spPr bwMode="black">
          <a:xfrm>
            <a:off x="282575" y="98425"/>
            <a:ext cx="85344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076" name="Rectangle 4"/>
          <p:cNvSpPr>
            <a:spLocks noGrp="1" noChangeArrowheads="1"/>
          </p:cNvSpPr>
          <p:nvPr>
            <p:ph type="body" idx="1"/>
          </p:nvPr>
        </p:nvSpPr>
        <p:spPr bwMode="black">
          <a:xfrm>
            <a:off x="282575" y="1524000"/>
            <a:ext cx="8593138"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077" name="Rectangle 5"/>
          <p:cNvSpPr>
            <a:spLocks noGrp="1" noChangeArrowheads="1"/>
          </p:cNvSpPr>
          <p:nvPr>
            <p:ph type="dt" sz="half" idx="2"/>
          </p:nvPr>
        </p:nvSpPr>
        <p:spPr bwMode="white">
          <a:xfrm>
            <a:off x="6783388" y="6369050"/>
            <a:ext cx="1676400" cy="293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a:solidFill>
                  <a:srgbClr val="D5D7D8"/>
                </a:solidFill>
                <a:latin typeface="+mn-lt"/>
              </a:defRPr>
            </a:lvl1pPr>
          </a:lstStyle>
          <a:p>
            <a:r>
              <a:rPr lang="en-US" smtClean="0"/>
              <a:t>12-16 November 2012</a:t>
            </a:r>
            <a:endParaRPr lang="en-US"/>
          </a:p>
        </p:txBody>
      </p:sp>
      <p:sp>
        <p:nvSpPr>
          <p:cNvPr id="3078" name="Rectangle 6"/>
          <p:cNvSpPr>
            <a:spLocks noGrp="1" noChangeArrowheads="1"/>
          </p:cNvSpPr>
          <p:nvPr>
            <p:ph type="ftr" sz="quarter" idx="3"/>
          </p:nvPr>
        </p:nvSpPr>
        <p:spPr bwMode="white">
          <a:xfrm>
            <a:off x="4154488" y="6369050"/>
            <a:ext cx="2624137" cy="293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a:solidFill>
                  <a:srgbClr val="D5D7D8"/>
                </a:solidFill>
                <a:latin typeface="+mn-lt"/>
              </a:defRPr>
            </a:lvl1pPr>
          </a:lstStyle>
          <a:p>
            <a:r>
              <a:rPr lang="en-GB" smtClean="0"/>
              <a:t>GSG-2 and New Generic Criteria</a:t>
            </a:r>
            <a:endParaRPr lang="en-US"/>
          </a:p>
        </p:txBody>
      </p:sp>
      <p:sp>
        <p:nvSpPr>
          <p:cNvPr id="3079" name="Rectangle 7"/>
          <p:cNvSpPr>
            <a:spLocks noGrp="1" noChangeArrowheads="1"/>
          </p:cNvSpPr>
          <p:nvPr>
            <p:ph type="sldNum" sz="quarter" idx="4"/>
          </p:nvPr>
        </p:nvSpPr>
        <p:spPr bwMode="white">
          <a:xfrm>
            <a:off x="8472488" y="6369050"/>
            <a:ext cx="509587" cy="293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a:solidFill>
                  <a:srgbClr val="D5D7D8"/>
                </a:solidFill>
                <a:latin typeface="+mn-lt"/>
              </a:defRPr>
            </a:lvl1pPr>
          </a:lstStyle>
          <a:p>
            <a:fld id="{23A0628E-C12F-4F8C-9895-BCD5E30100D3}" type="slidenum">
              <a:rPr lang="en-US"/>
              <a:pPr/>
              <a:t>‹#›</a:t>
            </a:fld>
            <a:endParaRPr lang="en-US"/>
          </a:p>
        </p:txBody>
      </p:sp>
    </p:spTree>
  </p:cSld>
  <p:clrMap bg1="dk2" tx1="lt1" bg2="dk1" tx2="lt2" accent1="accent1" accent2="accent2" accent3="accent3" accent4="accent4" accent5="accent5" accent6="accent6" hlink="hlink" folHlink="folHlink"/>
  <p:sldLayoutIdLst>
    <p:sldLayoutId id="2147483650" r:id="rId1"/>
    <p:sldLayoutId id="2147483651" r:id="rId2"/>
    <p:sldLayoutId id="2147483652" r:id="rId3"/>
    <p:sldLayoutId id="2147483654" r:id="rId4"/>
    <p:sldLayoutId id="2147483655" r:id="rId5"/>
  </p:sldLayoutIdLst>
  <p:hf hdr="0"/>
  <p:txStyles>
    <p:titleStyle>
      <a:lvl1pPr algn="l" rtl="0" eaLnBrk="1" fontAlgn="base" hangingPunct="1">
        <a:spcBef>
          <a:spcPct val="20000"/>
        </a:spcBef>
        <a:spcAft>
          <a:spcPct val="0"/>
        </a:spcAft>
        <a:defRPr sz="3600" b="1">
          <a:solidFill>
            <a:srgbClr val="CCECFF"/>
          </a:solidFill>
          <a:latin typeface="+mj-lt"/>
          <a:ea typeface="+mj-ea"/>
          <a:cs typeface="+mj-cs"/>
        </a:defRPr>
      </a:lvl1pPr>
      <a:lvl2pPr algn="l" rtl="0" eaLnBrk="1" fontAlgn="base" hangingPunct="1">
        <a:spcBef>
          <a:spcPct val="20000"/>
        </a:spcBef>
        <a:spcAft>
          <a:spcPct val="0"/>
        </a:spcAft>
        <a:defRPr sz="3600" b="1">
          <a:solidFill>
            <a:srgbClr val="CCECFF"/>
          </a:solidFill>
          <a:latin typeface="Arial" charset="0"/>
        </a:defRPr>
      </a:lvl2pPr>
      <a:lvl3pPr algn="l" rtl="0" eaLnBrk="1" fontAlgn="base" hangingPunct="1">
        <a:spcBef>
          <a:spcPct val="20000"/>
        </a:spcBef>
        <a:spcAft>
          <a:spcPct val="0"/>
        </a:spcAft>
        <a:defRPr sz="3600" b="1">
          <a:solidFill>
            <a:srgbClr val="CCECFF"/>
          </a:solidFill>
          <a:latin typeface="Arial" charset="0"/>
        </a:defRPr>
      </a:lvl3pPr>
      <a:lvl4pPr algn="l" rtl="0" eaLnBrk="1" fontAlgn="base" hangingPunct="1">
        <a:spcBef>
          <a:spcPct val="20000"/>
        </a:spcBef>
        <a:spcAft>
          <a:spcPct val="0"/>
        </a:spcAft>
        <a:defRPr sz="3600" b="1">
          <a:solidFill>
            <a:srgbClr val="CCECFF"/>
          </a:solidFill>
          <a:latin typeface="Arial" charset="0"/>
        </a:defRPr>
      </a:lvl4pPr>
      <a:lvl5pPr algn="l" rtl="0" eaLnBrk="1" fontAlgn="base" hangingPunct="1">
        <a:spcBef>
          <a:spcPct val="20000"/>
        </a:spcBef>
        <a:spcAft>
          <a:spcPct val="0"/>
        </a:spcAft>
        <a:defRPr sz="3600" b="1">
          <a:solidFill>
            <a:srgbClr val="CCECFF"/>
          </a:solidFill>
          <a:latin typeface="Arial" charset="0"/>
        </a:defRPr>
      </a:lvl5pPr>
      <a:lvl6pPr marL="457200" algn="l" rtl="0" eaLnBrk="1" fontAlgn="base" hangingPunct="1">
        <a:spcBef>
          <a:spcPct val="20000"/>
        </a:spcBef>
        <a:spcAft>
          <a:spcPct val="0"/>
        </a:spcAft>
        <a:defRPr sz="3600" b="1">
          <a:solidFill>
            <a:srgbClr val="CCECFF"/>
          </a:solidFill>
          <a:latin typeface="Arial" charset="0"/>
        </a:defRPr>
      </a:lvl6pPr>
      <a:lvl7pPr marL="914400" algn="l" rtl="0" eaLnBrk="1" fontAlgn="base" hangingPunct="1">
        <a:spcBef>
          <a:spcPct val="20000"/>
        </a:spcBef>
        <a:spcAft>
          <a:spcPct val="0"/>
        </a:spcAft>
        <a:defRPr sz="3600" b="1">
          <a:solidFill>
            <a:srgbClr val="CCECFF"/>
          </a:solidFill>
          <a:latin typeface="Arial" charset="0"/>
        </a:defRPr>
      </a:lvl7pPr>
      <a:lvl8pPr marL="1371600" algn="l" rtl="0" eaLnBrk="1" fontAlgn="base" hangingPunct="1">
        <a:spcBef>
          <a:spcPct val="20000"/>
        </a:spcBef>
        <a:spcAft>
          <a:spcPct val="0"/>
        </a:spcAft>
        <a:defRPr sz="3600" b="1">
          <a:solidFill>
            <a:srgbClr val="CCECFF"/>
          </a:solidFill>
          <a:latin typeface="Arial" charset="0"/>
        </a:defRPr>
      </a:lvl8pPr>
      <a:lvl9pPr marL="1828800" algn="l" rtl="0" eaLnBrk="1" fontAlgn="base" hangingPunct="1">
        <a:spcBef>
          <a:spcPct val="20000"/>
        </a:spcBef>
        <a:spcAft>
          <a:spcPct val="0"/>
        </a:spcAft>
        <a:defRPr sz="3600" b="1">
          <a:solidFill>
            <a:srgbClr val="CCECFF"/>
          </a:solidFill>
          <a:latin typeface="Arial" charset="0"/>
        </a:defRPr>
      </a:lvl9pPr>
    </p:titleStyle>
    <p:bodyStyle>
      <a:lvl1pPr marL="342900" indent="-342900" algn="l" rtl="0" eaLnBrk="1" fontAlgn="base" hangingPunct="1">
        <a:spcBef>
          <a:spcPct val="20000"/>
        </a:spcBef>
        <a:spcAft>
          <a:spcPct val="0"/>
        </a:spcAft>
        <a:buClr>
          <a:srgbClr val="99CCFF"/>
        </a:buClr>
        <a:buSzPct val="110000"/>
        <a:buChar char="•"/>
        <a:defRPr sz="3200">
          <a:solidFill>
            <a:srgbClr val="FFFFCC"/>
          </a:solidFill>
          <a:latin typeface="+mn-lt"/>
          <a:ea typeface="+mn-ea"/>
          <a:cs typeface="+mn-cs"/>
        </a:defRPr>
      </a:lvl1pPr>
      <a:lvl2pPr marL="742950" indent="-285750" algn="l" rtl="0" eaLnBrk="1" fontAlgn="base" hangingPunct="1">
        <a:spcBef>
          <a:spcPct val="20000"/>
        </a:spcBef>
        <a:spcAft>
          <a:spcPct val="0"/>
        </a:spcAft>
        <a:buClr>
          <a:srgbClr val="99CCFF"/>
        </a:buClr>
        <a:buSzPct val="110000"/>
        <a:buChar char="•"/>
        <a:defRPr sz="2800">
          <a:solidFill>
            <a:srgbClr val="FFFFCC"/>
          </a:solidFill>
          <a:latin typeface="+mn-lt"/>
        </a:defRPr>
      </a:lvl2pPr>
      <a:lvl3pPr marL="1143000" indent="-228600" algn="l" rtl="0" eaLnBrk="1" fontAlgn="base" hangingPunct="1">
        <a:spcBef>
          <a:spcPct val="20000"/>
        </a:spcBef>
        <a:spcAft>
          <a:spcPct val="0"/>
        </a:spcAft>
        <a:buClr>
          <a:srgbClr val="99CCFF"/>
        </a:buClr>
        <a:buSzPct val="110000"/>
        <a:buChar char="•"/>
        <a:defRPr sz="2400">
          <a:solidFill>
            <a:srgbClr val="FFFFCC"/>
          </a:solidFill>
          <a:latin typeface="+mn-lt"/>
        </a:defRPr>
      </a:lvl3pPr>
      <a:lvl4pPr marL="1600200" indent="-228600" algn="l" rtl="0" eaLnBrk="1" fontAlgn="base" hangingPunct="1">
        <a:spcBef>
          <a:spcPct val="20000"/>
        </a:spcBef>
        <a:spcAft>
          <a:spcPct val="0"/>
        </a:spcAft>
        <a:buClr>
          <a:srgbClr val="99CCFF"/>
        </a:buClr>
        <a:buSzPct val="110000"/>
        <a:buChar char="•"/>
        <a:defRPr sz="2400">
          <a:solidFill>
            <a:srgbClr val="FFFFCC"/>
          </a:solidFill>
          <a:latin typeface="+mn-lt"/>
        </a:defRPr>
      </a:lvl4pPr>
      <a:lvl5pPr marL="2057400" indent="-228600" algn="l" rtl="0" eaLnBrk="1" fontAlgn="base" hangingPunct="1">
        <a:spcBef>
          <a:spcPct val="20000"/>
        </a:spcBef>
        <a:spcAft>
          <a:spcPct val="0"/>
        </a:spcAft>
        <a:buClr>
          <a:srgbClr val="99CCFF"/>
        </a:buClr>
        <a:buSzPct val="110000"/>
        <a:buChar char="•"/>
        <a:defRPr sz="2400">
          <a:solidFill>
            <a:srgbClr val="FFFFCC"/>
          </a:solidFill>
          <a:latin typeface="+mn-lt"/>
        </a:defRPr>
      </a:lvl5pPr>
      <a:lvl6pPr marL="2514600" indent="-228600" algn="l" rtl="0" eaLnBrk="1" fontAlgn="base" hangingPunct="1">
        <a:spcBef>
          <a:spcPct val="20000"/>
        </a:spcBef>
        <a:spcAft>
          <a:spcPct val="0"/>
        </a:spcAft>
        <a:buClr>
          <a:srgbClr val="99CCFF"/>
        </a:buClr>
        <a:buSzPct val="110000"/>
        <a:buChar char="•"/>
        <a:defRPr sz="2400">
          <a:solidFill>
            <a:srgbClr val="FFFFCC"/>
          </a:solidFill>
          <a:latin typeface="+mn-lt"/>
        </a:defRPr>
      </a:lvl6pPr>
      <a:lvl7pPr marL="2971800" indent="-228600" algn="l" rtl="0" eaLnBrk="1" fontAlgn="base" hangingPunct="1">
        <a:spcBef>
          <a:spcPct val="20000"/>
        </a:spcBef>
        <a:spcAft>
          <a:spcPct val="0"/>
        </a:spcAft>
        <a:buClr>
          <a:srgbClr val="99CCFF"/>
        </a:buClr>
        <a:buSzPct val="110000"/>
        <a:buChar char="•"/>
        <a:defRPr sz="2400">
          <a:solidFill>
            <a:srgbClr val="FFFFCC"/>
          </a:solidFill>
          <a:latin typeface="+mn-lt"/>
        </a:defRPr>
      </a:lvl7pPr>
      <a:lvl8pPr marL="3429000" indent="-228600" algn="l" rtl="0" eaLnBrk="1" fontAlgn="base" hangingPunct="1">
        <a:spcBef>
          <a:spcPct val="20000"/>
        </a:spcBef>
        <a:spcAft>
          <a:spcPct val="0"/>
        </a:spcAft>
        <a:buClr>
          <a:srgbClr val="99CCFF"/>
        </a:buClr>
        <a:buSzPct val="110000"/>
        <a:buChar char="•"/>
        <a:defRPr sz="2400">
          <a:solidFill>
            <a:srgbClr val="FFFFCC"/>
          </a:solidFill>
          <a:latin typeface="+mn-lt"/>
        </a:defRPr>
      </a:lvl8pPr>
      <a:lvl9pPr marL="3886200" indent="-228600" algn="l" rtl="0" eaLnBrk="1" fontAlgn="base" hangingPunct="1">
        <a:spcBef>
          <a:spcPct val="20000"/>
        </a:spcBef>
        <a:spcAft>
          <a:spcPct val="0"/>
        </a:spcAft>
        <a:buClr>
          <a:srgbClr val="99CCFF"/>
        </a:buClr>
        <a:buSzPct val="110000"/>
        <a:buChar char="•"/>
        <a:defRPr sz="2400">
          <a:solidFill>
            <a:srgbClr val="FFFFCC"/>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0.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4.xml"/><Relationship Id="rId1" Type="http://schemas.openxmlformats.org/officeDocument/2006/relationships/vmlDrawing" Target="../drawings/vmlDrawing1.vml"/><Relationship Id="rId5" Type="http://schemas.openxmlformats.org/officeDocument/2006/relationships/image" Target="../media/image34.emf"/><Relationship Id="rId4" Type="http://schemas.openxmlformats.org/officeDocument/2006/relationships/oleObject" Target="../embeddings/oleObject1.bin"/></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35.emf"/><Relationship Id="rId4" Type="http://schemas.openxmlformats.org/officeDocument/2006/relationships/oleObject" Target="../embeddings/oleObject2.bin"/></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10.jpeg"/><Relationship Id="rId13" Type="http://schemas.openxmlformats.org/officeDocument/2006/relationships/image" Target="../media/image15.jpeg"/><Relationship Id="rId18" Type="http://schemas.openxmlformats.org/officeDocument/2006/relationships/image" Target="../media/image20.jpeg"/><Relationship Id="rId3" Type="http://schemas.openxmlformats.org/officeDocument/2006/relationships/image" Target="../media/image5.jpeg"/><Relationship Id="rId21" Type="http://schemas.openxmlformats.org/officeDocument/2006/relationships/image" Target="../media/image23.png"/><Relationship Id="rId7" Type="http://schemas.openxmlformats.org/officeDocument/2006/relationships/image" Target="../media/image9.jpeg"/><Relationship Id="rId12" Type="http://schemas.openxmlformats.org/officeDocument/2006/relationships/image" Target="../media/image14.jpeg"/><Relationship Id="rId17" Type="http://schemas.openxmlformats.org/officeDocument/2006/relationships/image" Target="../media/image19.jpeg"/><Relationship Id="rId2" Type="http://schemas.openxmlformats.org/officeDocument/2006/relationships/notesSlide" Target="../notesSlides/notesSlide2.xml"/><Relationship Id="rId16" Type="http://schemas.openxmlformats.org/officeDocument/2006/relationships/image" Target="../media/image18.jpeg"/><Relationship Id="rId20" Type="http://schemas.openxmlformats.org/officeDocument/2006/relationships/image" Target="../media/image22.jpeg"/><Relationship Id="rId1" Type="http://schemas.openxmlformats.org/officeDocument/2006/relationships/slideLayout" Target="../slideLayouts/slideLayout2.xml"/><Relationship Id="rId6" Type="http://schemas.openxmlformats.org/officeDocument/2006/relationships/image" Target="../media/image8.jpeg"/><Relationship Id="rId11" Type="http://schemas.openxmlformats.org/officeDocument/2006/relationships/image" Target="../media/image13.jpeg"/><Relationship Id="rId5" Type="http://schemas.openxmlformats.org/officeDocument/2006/relationships/image" Target="../media/image7.jpeg"/><Relationship Id="rId15" Type="http://schemas.openxmlformats.org/officeDocument/2006/relationships/image" Target="../media/image17.jpeg"/><Relationship Id="rId10" Type="http://schemas.openxmlformats.org/officeDocument/2006/relationships/image" Target="../media/image12.jpeg"/><Relationship Id="rId19" Type="http://schemas.openxmlformats.org/officeDocument/2006/relationships/image" Target="../media/image21.png"/><Relationship Id="rId4" Type="http://schemas.openxmlformats.org/officeDocument/2006/relationships/image" Target="../media/image6.jpeg"/><Relationship Id="rId9" Type="http://schemas.openxmlformats.org/officeDocument/2006/relationships/image" Target="../media/image11.jpeg"/><Relationship Id="rId14" Type="http://schemas.openxmlformats.org/officeDocument/2006/relationships/image" Target="../media/image16.jpeg"/><Relationship Id="rId22" Type="http://schemas.openxmlformats.org/officeDocument/2006/relationships/image" Target="../media/image24.jpe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4.xml"/><Relationship Id="rId1" Type="http://schemas.openxmlformats.org/officeDocument/2006/relationships/vmlDrawing" Target="../drawings/vmlDrawing3.vml"/><Relationship Id="rId5" Type="http://schemas.openxmlformats.org/officeDocument/2006/relationships/image" Target="../media/image36.emf"/><Relationship Id="rId4" Type="http://schemas.openxmlformats.org/officeDocument/2006/relationships/oleObject" Target="../embeddings/oleObject3.bin"/></Relationships>
</file>

<file path=ppt/slides/_rels/slide21.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1.xml"/><Relationship Id="rId1" Type="http://schemas.openxmlformats.org/officeDocument/2006/relationships/slideLayout" Target="../slideLayouts/slideLayout5.xml"/><Relationship Id="rId6" Type="http://schemas.microsoft.com/office/2007/relationships/hdphoto" Target="../media/hdphoto2.wdp"/><Relationship Id="rId5" Type="http://schemas.openxmlformats.org/officeDocument/2006/relationships/image" Target="../media/image38.jpeg"/><Relationship Id="rId4" Type="http://schemas.microsoft.com/office/2007/relationships/hdphoto" Target="../media/hdphoto1.wdp"/></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Grp="1" noChangeArrowheads="1"/>
          </p:cNvSpPr>
          <p:nvPr>
            <p:ph type="ctrTitle"/>
          </p:nvPr>
        </p:nvSpPr>
        <p:spPr>
          <a:xfrm>
            <a:off x="0" y="-27384"/>
            <a:ext cx="9144000" cy="1512168"/>
          </a:xfrm>
        </p:spPr>
        <p:txBody>
          <a:bodyPr anchor="t"/>
          <a:lstStyle/>
          <a:p>
            <a:r>
              <a:rPr lang="en-GB" sz="2800" dirty="0" err="1"/>
              <a:t>NERIS</a:t>
            </a:r>
            <a:r>
              <a:rPr lang="en-GB" sz="2800" dirty="0"/>
              <a:t> Topical Workshop on the Management of Contaminated Goods</a:t>
            </a:r>
            <a:br>
              <a:rPr lang="en-GB" sz="2800" dirty="0"/>
            </a:br>
            <a:r>
              <a:rPr lang="en-GB" sz="2800" dirty="0" smtClean="0"/>
              <a:t>22 </a:t>
            </a:r>
            <a:r>
              <a:rPr lang="en-GB" sz="2800" dirty="0"/>
              <a:t>May 2013 – </a:t>
            </a:r>
            <a:r>
              <a:rPr lang="en-GB" sz="2800" dirty="0" err="1"/>
              <a:t>CIEMAT</a:t>
            </a:r>
            <a:r>
              <a:rPr lang="en-GB" sz="2800" dirty="0"/>
              <a:t> - Madrid, Spain</a:t>
            </a:r>
            <a:endParaRPr lang="en-US" sz="2800" dirty="0" smtClean="0"/>
          </a:p>
        </p:txBody>
      </p:sp>
      <p:sp>
        <p:nvSpPr>
          <p:cNvPr id="3075" name="Rectangle 5"/>
          <p:cNvSpPr>
            <a:spLocks noGrp="1" noChangeArrowheads="1"/>
          </p:cNvSpPr>
          <p:nvPr>
            <p:ph type="subTitle" idx="1"/>
          </p:nvPr>
        </p:nvSpPr>
        <p:spPr>
          <a:xfrm>
            <a:off x="0" y="4509121"/>
            <a:ext cx="9144000" cy="720079"/>
          </a:xfrm>
        </p:spPr>
        <p:txBody>
          <a:bodyPr/>
          <a:lstStyle/>
          <a:p>
            <a:r>
              <a:rPr lang="en-GB" sz="2800" dirty="0" smtClean="0"/>
              <a:t>V. Kutkov, E. Buglova, T. McKenna IEC/NS</a:t>
            </a:r>
            <a:endParaRPr lang="en-US" sz="2800" dirty="0" smtClean="0"/>
          </a:p>
        </p:txBody>
      </p:sp>
      <p:sp>
        <p:nvSpPr>
          <p:cNvPr id="4" name="Rectangle 5"/>
          <p:cNvSpPr txBox="1">
            <a:spLocks noChangeArrowheads="1"/>
          </p:cNvSpPr>
          <p:nvPr/>
        </p:nvSpPr>
        <p:spPr bwMode="black">
          <a:xfrm>
            <a:off x="-812" y="1772816"/>
            <a:ext cx="9144000" cy="20882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1" compatLnSpc="1">
            <a:prstTxWarp prst="textNoShape">
              <a:avLst/>
            </a:prstTxWarp>
          </a:bodyPr>
          <a:lstStyle>
            <a:lvl1pPr marL="0" indent="0" algn="ctr" rtl="0" eaLnBrk="1" fontAlgn="base" hangingPunct="1">
              <a:spcBef>
                <a:spcPct val="20000"/>
              </a:spcBef>
              <a:spcAft>
                <a:spcPct val="0"/>
              </a:spcAft>
              <a:buClr>
                <a:srgbClr val="99CCFF"/>
              </a:buClr>
              <a:buSzPct val="110000"/>
              <a:buFontTx/>
              <a:buNone/>
              <a:defRPr sz="3200">
                <a:solidFill>
                  <a:schemeClr val="hlink"/>
                </a:solidFill>
                <a:latin typeface="+mn-lt"/>
                <a:ea typeface="+mn-ea"/>
                <a:cs typeface="+mn-cs"/>
              </a:defRPr>
            </a:lvl1pPr>
            <a:lvl2pPr marL="742950" indent="-285750" algn="l" rtl="0" eaLnBrk="1" fontAlgn="base" hangingPunct="1">
              <a:spcBef>
                <a:spcPct val="20000"/>
              </a:spcBef>
              <a:spcAft>
                <a:spcPct val="0"/>
              </a:spcAft>
              <a:buClr>
                <a:srgbClr val="99CCFF"/>
              </a:buClr>
              <a:buSzPct val="110000"/>
              <a:buChar char="•"/>
              <a:defRPr sz="2800">
                <a:solidFill>
                  <a:srgbClr val="FFFFCC"/>
                </a:solidFill>
                <a:latin typeface="+mn-lt"/>
              </a:defRPr>
            </a:lvl2pPr>
            <a:lvl3pPr marL="1143000" indent="-228600" algn="l" rtl="0" eaLnBrk="1" fontAlgn="base" hangingPunct="1">
              <a:spcBef>
                <a:spcPct val="20000"/>
              </a:spcBef>
              <a:spcAft>
                <a:spcPct val="0"/>
              </a:spcAft>
              <a:buClr>
                <a:srgbClr val="99CCFF"/>
              </a:buClr>
              <a:buSzPct val="110000"/>
              <a:buChar char="•"/>
              <a:defRPr sz="2400">
                <a:solidFill>
                  <a:srgbClr val="FFFFCC"/>
                </a:solidFill>
                <a:latin typeface="+mn-lt"/>
              </a:defRPr>
            </a:lvl3pPr>
            <a:lvl4pPr marL="1600200" indent="-228600" algn="l" rtl="0" eaLnBrk="1" fontAlgn="base" hangingPunct="1">
              <a:spcBef>
                <a:spcPct val="20000"/>
              </a:spcBef>
              <a:spcAft>
                <a:spcPct val="0"/>
              </a:spcAft>
              <a:buClr>
                <a:srgbClr val="99CCFF"/>
              </a:buClr>
              <a:buSzPct val="110000"/>
              <a:buChar char="•"/>
              <a:defRPr sz="2400">
                <a:solidFill>
                  <a:srgbClr val="FFFFCC"/>
                </a:solidFill>
                <a:latin typeface="+mn-lt"/>
              </a:defRPr>
            </a:lvl4pPr>
            <a:lvl5pPr marL="2057400" indent="-228600" algn="l" rtl="0" eaLnBrk="1" fontAlgn="base" hangingPunct="1">
              <a:spcBef>
                <a:spcPct val="20000"/>
              </a:spcBef>
              <a:spcAft>
                <a:spcPct val="0"/>
              </a:spcAft>
              <a:buClr>
                <a:srgbClr val="99CCFF"/>
              </a:buClr>
              <a:buSzPct val="110000"/>
              <a:buChar char="•"/>
              <a:defRPr sz="2400">
                <a:solidFill>
                  <a:srgbClr val="FFFFCC"/>
                </a:solidFill>
                <a:latin typeface="+mn-lt"/>
              </a:defRPr>
            </a:lvl5pPr>
            <a:lvl6pPr marL="2514600" indent="-228600" algn="l" rtl="0" eaLnBrk="1" fontAlgn="base" hangingPunct="1">
              <a:spcBef>
                <a:spcPct val="20000"/>
              </a:spcBef>
              <a:spcAft>
                <a:spcPct val="0"/>
              </a:spcAft>
              <a:buClr>
                <a:srgbClr val="99CCFF"/>
              </a:buClr>
              <a:buSzPct val="110000"/>
              <a:buChar char="•"/>
              <a:defRPr sz="2400">
                <a:solidFill>
                  <a:srgbClr val="FFFFCC"/>
                </a:solidFill>
                <a:latin typeface="+mn-lt"/>
              </a:defRPr>
            </a:lvl6pPr>
            <a:lvl7pPr marL="2971800" indent="-228600" algn="l" rtl="0" eaLnBrk="1" fontAlgn="base" hangingPunct="1">
              <a:spcBef>
                <a:spcPct val="20000"/>
              </a:spcBef>
              <a:spcAft>
                <a:spcPct val="0"/>
              </a:spcAft>
              <a:buClr>
                <a:srgbClr val="99CCFF"/>
              </a:buClr>
              <a:buSzPct val="110000"/>
              <a:buChar char="•"/>
              <a:defRPr sz="2400">
                <a:solidFill>
                  <a:srgbClr val="FFFFCC"/>
                </a:solidFill>
                <a:latin typeface="+mn-lt"/>
              </a:defRPr>
            </a:lvl7pPr>
            <a:lvl8pPr marL="3429000" indent="-228600" algn="l" rtl="0" eaLnBrk="1" fontAlgn="base" hangingPunct="1">
              <a:spcBef>
                <a:spcPct val="20000"/>
              </a:spcBef>
              <a:spcAft>
                <a:spcPct val="0"/>
              </a:spcAft>
              <a:buClr>
                <a:srgbClr val="99CCFF"/>
              </a:buClr>
              <a:buSzPct val="110000"/>
              <a:buChar char="•"/>
              <a:defRPr sz="2400">
                <a:solidFill>
                  <a:srgbClr val="FFFFCC"/>
                </a:solidFill>
                <a:latin typeface="+mn-lt"/>
              </a:defRPr>
            </a:lvl8pPr>
            <a:lvl9pPr marL="3886200" indent="-228600" algn="l" rtl="0" eaLnBrk="1" fontAlgn="base" hangingPunct="1">
              <a:spcBef>
                <a:spcPct val="20000"/>
              </a:spcBef>
              <a:spcAft>
                <a:spcPct val="0"/>
              </a:spcAft>
              <a:buClr>
                <a:srgbClr val="99CCFF"/>
              </a:buClr>
              <a:buSzPct val="110000"/>
              <a:buChar char="•"/>
              <a:defRPr sz="2400">
                <a:solidFill>
                  <a:srgbClr val="FFFFCC"/>
                </a:solidFill>
                <a:latin typeface="+mn-lt"/>
              </a:defRPr>
            </a:lvl9pPr>
          </a:lstStyle>
          <a:p>
            <a:r>
              <a:rPr lang="en-GB" sz="4000" dirty="0"/>
              <a:t>International standards with regard to restriction/replacement of contaminated food, milk and drinking water in the accident State/affected </a:t>
            </a:r>
            <a:r>
              <a:rPr lang="en-GB" sz="4000" dirty="0" smtClean="0"/>
              <a:t>States</a:t>
            </a:r>
            <a:endParaRPr lang="en-US" dirty="0" smtClean="0"/>
          </a:p>
        </p:txBody>
      </p:sp>
    </p:spTree>
    <p:extLst>
      <p:ext uri="{BB962C8B-B14F-4D97-AF65-F5344CB8AC3E}">
        <p14:creationId xmlns:p14="http://schemas.microsoft.com/office/powerpoint/2010/main" val="253803735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idx="4294967295"/>
          </p:nvPr>
        </p:nvSpPr>
        <p:spPr/>
        <p:txBody>
          <a:bodyPr/>
          <a:lstStyle/>
          <a:p>
            <a:pPr eaLnBrk="1" hangingPunct="1"/>
            <a:r>
              <a:rPr lang="en-US" dirty="0" smtClean="0">
                <a:cs typeface="Arial" pitchFamily="34" charset="0"/>
              </a:rPr>
              <a:t>The new document in EPR Series</a:t>
            </a:r>
            <a:endParaRPr lang="ru-RU" dirty="0" smtClean="0">
              <a:cs typeface="Arial" pitchFamily="34" charset="0"/>
            </a:endParaRPr>
          </a:p>
        </p:txBody>
      </p:sp>
      <p:sp>
        <p:nvSpPr>
          <p:cNvPr id="13315" name="Content Placeholder 2"/>
          <p:cNvSpPr>
            <a:spLocks noGrp="1"/>
          </p:cNvSpPr>
          <p:nvPr>
            <p:ph idx="4294967295"/>
          </p:nvPr>
        </p:nvSpPr>
        <p:spPr>
          <a:xfrm>
            <a:off x="251520" y="1283568"/>
            <a:ext cx="5207000" cy="3657600"/>
          </a:xfrm>
        </p:spPr>
        <p:txBody>
          <a:bodyPr/>
          <a:lstStyle/>
          <a:p>
            <a:pPr marL="0" indent="0">
              <a:buNone/>
            </a:pPr>
            <a:r>
              <a:rPr lang="en-US" b="1" dirty="0" smtClean="0"/>
              <a:t>Actions </a:t>
            </a:r>
            <a:r>
              <a:rPr lang="en-US" b="1" dirty="0"/>
              <a:t>to Protect the Public in an Emergency due to Severe Conditions at a Light Water </a:t>
            </a:r>
            <a:r>
              <a:rPr lang="en-US" b="1" dirty="0" smtClean="0"/>
              <a:t>Reactor</a:t>
            </a:r>
          </a:p>
          <a:p>
            <a:pPr marL="0" indent="0">
              <a:buNone/>
            </a:pPr>
            <a:r>
              <a:rPr lang="en-US" b="1" dirty="0" smtClean="0"/>
              <a:t> </a:t>
            </a:r>
            <a:r>
              <a:rPr lang="en-US" dirty="0" smtClean="0"/>
              <a:t>. </a:t>
            </a:r>
            <a:r>
              <a:rPr lang="en-US" b="1" dirty="0" smtClean="0"/>
              <a:t/>
            </a:r>
            <a:br>
              <a:rPr lang="en-US" b="1" dirty="0" smtClean="0"/>
            </a:br>
            <a:r>
              <a:rPr lang="en-US" b="1" dirty="0" smtClean="0">
                <a:solidFill>
                  <a:srgbClr val="FFFF00"/>
                </a:solidFill>
              </a:rPr>
              <a:t>EPR-NPP Public Protective Actions [2013]</a:t>
            </a:r>
          </a:p>
        </p:txBody>
      </p:sp>
      <p:pic>
        <p:nvPicPr>
          <p:cNvPr id="1331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7175" y="1125538"/>
            <a:ext cx="3670300" cy="5243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7" name="TextBox 1"/>
          <p:cNvSpPr txBox="1">
            <a:spLocks noChangeArrowheads="1"/>
          </p:cNvSpPr>
          <p:nvPr/>
        </p:nvSpPr>
        <p:spPr bwMode="auto">
          <a:xfrm>
            <a:off x="1692275" y="5068888"/>
            <a:ext cx="2597150" cy="830262"/>
          </a:xfrm>
          <a:prstGeom prst="rect">
            <a:avLst/>
          </a:prstGeom>
          <a:solidFill>
            <a:srgbClr val="FFFF00"/>
          </a:solidFill>
          <a:ln w="9525">
            <a:solidFill>
              <a:srgbClr val="FF0000"/>
            </a:solidFill>
            <a:miter lim="800000"/>
            <a:headEnd/>
            <a:tailEnd/>
          </a:ln>
        </p:spPr>
        <p:txBody>
          <a:bodyPr>
            <a:spAutoFit/>
          </a:bodyPr>
          <a:lstStyle>
            <a:lvl1pPr eaLnBrk="0" hangingPunct="0">
              <a:defRPr sz="2400">
                <a:solidFill>
                  <a:schemeClr val="tx1"/>
                </a:solidFill>
                <a:latin typeface="Times New Roman" pitchFamily="18" charset="0"/>
                <a:cs typeface="Arial" pitchFamily="34" charset="0"/>
              </a:defRPr>
            </a:lvl1pPr>
            <a:lvl2pPr marL="742950" indent="-285750" eaLnBrk="0" hangingPunct="0">
              <a:defRPr sz="2400">
                <a:solidFill>
                  <a:schemeClr val="tx1"/>
                </a:solidFill>
                <a:latin typeface="Times New Roman" pitchFamily="18" charset="0"/>
                <a:cs typeface="Arial" pitchFamily="34" charset="0"/>
              </a:defRPr>
            </a:lvl2pPr>
            <a:lvl3pPr marL="1143000" indent="-228600" eaLnBrk="0" hangingPunct="0">
              <a:defRPr sz="2400">
                <a:solidFill>
                  <a:schemeClr val="tx1"/>
                </a:solidFill>
                <a:latin typeface="Times New Roman" pitchFamily="18" charset="0"/>
                <a:cs typeface="Arial" pitchFamily="34" charset="0"/>
              </a:defRPr>
            </a:lvl3pPr>
            <a:lvl4pPr marL="1600200" indent="-228600" eaLnBrk="0" hangingPunct="0">
              <a:defRPr sz="2400">
                <a:solidFill>
                  <a:schemeClr val="tx1"/>
                </a:solidFill>
                <a:latin typeface="Times New Roman" pitchFamily="18" charset="0"/>
                <a:cs typeface="Arial" pitchFamily="34" charset="0"/>
              </a:defRPr>
            </a:lvl4pPr>
            <a:lvl5pPr marL="2057400" indent="-228600" eaLnBrk="0" hangingPunct="0">
              <a:defRPr sz="2400">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pitchFamily="34" charset="0"/>
              </a:defRPr>
            </a:lvl9pPr>
          </a:lstStyle>
          <a:p>
            <a:pPr algn="ctr" eaLnBrk="1" hangingPunct="1"/>
            <a:r>
              <a:rPr lang="en-US" b="1" dirty="0">
                <a:solidFill>
                  <a:srgbClr val="FF0000"/>
                </a:solidFill>
                <a:latin typeface="Arial" pitchFamily="34" charset="0"/>
              </a:rPr>
              <a:t>Project started </a:t>
            </a:r>
            <a:br>
              <a:rPr lang="en-US" b="1" dirty="0">
                <a:solidFill>
                  <a:srgbClr val="FF0000"/>
                </a:solidFill>
                <a:latin typeface="Arial" pitchFamily="34" charset="0"/>
              </a:rPr>
            </a:br>
            <a:r>
              <a:rPr lang="en-US" b="1" dirty="0">
                <a:solidFill>
                  <a:srgbClr val="FF0000"/>
                </a:solidFill>
                <a:latin typeface="Arial" pitchFamily="34" charset="0"/>
              </a:rPr>
              <a:t>18 March 2011</a:t>
            </a:r>
            <a:endParaRPr lang="en-GB" dirty="0">
              <a:solidFill>
                <a:srgbClr val="FF0000"/>
              </a:solidFill>
              <a:latin typeface="Arial" pitchFamily="34" charset="0"/>
            </a:endParaRPr>
          </a:p>
        </p:txBody>
      </p:sp>
      <p:sp>
        <p:nvSpPr>
          <p:cNvPr id="13318" name="TextBox 9"/>
          <p:cNvSpPr txBox="1">
            <a:spLocks noChangeArrowheads="1"/>
          </p:cNvSpPr>
          <p:nvPr/>
        </p:nvSpPr>
        <p:spPr bwMode="auto">
          <a:xfrm rot="-2421673">
            <a:off x="6286500" y="3479800"/>
            <a:ext cx="2598738" cy="1200150"/>
          </a:xfrm>
          <a:prstGeom prst="rect">
            <a:avLst/>
          </a:prstGeom>
          <a:solidFill>
            <a:srgbClr val="FFFF00"/>
          </a:solidFill>
          <a:ln w="9525">
            <a:solidFill>
              <a:srgbClr val="FF0000"/>
            </a:solidFill>
            <a:miter lim="800000"/>
            <a:headEnd/>
            <a:tailEnd/>
          </a:ln>
        </p:spPr>
        <p:txBody>
          <a:bodyPr>
            <a:spAutoFit/>
          </a:bodyPr>
          <a:lstStyle>
            <a:lvl1pPr eaLnBrk="0" hangingPunct="0">
              <a:defRPr sz="2400">
                <a:solidFill>
                  <a:schemeClr val="tx1"/>
                </a:solidFill>
                <a:latin typeface="Times New Roman" pitchFamily="18" charset="0"/>
                <a:cs typeface="Arial" pitchFamily="34" charset="0"/>
              </a:defRPr>
            </a:lvl1pPr>
            <a:lvl2pPr marL="742950" indent="-285750" eaLnBrk="0" hangingPunct="0">
              <a:defRPr sz="2400">
                <a:solidFill>
                  <a:schemeClr val="tx1"/>
                </a:solidFill>
                <a:latin typeface="Times New Roman" pitchFamily="18" charset="0"/>
                <a:cs typeface="Arial" pitchFamily="34" charset="0"/>
              </a:defRPr>
            </a:lvl2pPr>
            <a:lvl3pPr marL="1143000" indent="-228600" eaLnBrk="0" hangingPunct="0">
              <a:defRPr sz="2400">
                <a:solidFill>
                  <a:schemeClr val="tx1"/>
                </a:solidFill>
                <a:latin typeface="Times New Roman" pitchFamily="18" charset="0"/>
                <a:cs typeface="Arial" pitchFamily="34" charset="0"/>
              </a:defRPr>
            </a:lvl3pPr>
            <a:lvl4pPr marL="1600200" indent="-228600" eaLnBrk="0" hangingPunct="0">
              <a:defRPr sz="2400">
                <a:solidFill>
                  <a:schemeClr val="tx1"/>
                </a:solidFill>
                <a:latin typeface="Times New Roman" pitchFamily="18" charset="0"/>
                <a:cs typeface="Arial" pitchFamily="34" charset="0"/>
              </a:defRPr>
            </a:lvl4pPr>
            <a:lvl5pPr marL="2057400" indent="-228600" eaLnBrk="0" hangingPunct="0">
              <a:defRPr sz="2400">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pitchFamily="34" charset="0"/>
              </a:defRPr>
            </a:lvl9pPr>
          </a:lstStyle>
          <a:p>
            <a:pPr algn="ctr" eaLnBrk="1" hangingPunct="1"/>
            <a:r>
              <a:rPr lang="en-US" b="1" dirty="0">
                <a:solidFill>
                  <a:srgbClr val="FF0000"/>
                </a:solidFill>
                <a:latin typeface="Arial" pitchFamily="34" charset="0"/>
              </a:rPr>
              <a:t>Fukushima Daiichi</a:t>
            </a:r>
            <a:br>
              <a:rPr lang="en-US" b="1" dirty="0">
                <a:solidFill>
                  <a:srgbClr val="FF0000"/>
                </a:solidFill>
                <a:latin typeface="Arial" pitchFamily="34" charset="0"/>
              </a:rPr>
            </a:br>
            <a:r>
              <a:rPr lang="en-US" b="1" dirty="0">
                <a:solidFill>
                  <a:srgbClr val="FF0000"/>
                </a:solidFill>
                <a:latin typeface="Arial" pitchFamily="34" charset="0"/>
              </a:rPr>
              <a:t>11 March 2011</a:t>
            </a:r>
            <a:endParaRPr lang="en-GB" dirty="0">
              <a:solidFill>
                <a:srgbClr val="FF0000"/>
              </a:solidFill>
              <a:latin typeface="Arial" pitchFamily="34" charset="0"/>
            </a:endParaRPr>
          </a:p>
        </p:txBody>
      </p:sp>
      <p:sp>
        <p:nvSpPr>
          <p:cNvPr id="13319" name="Rectangle 3100"/>
          <p:cNvSpPr>
            <a:spLocks noGrp="1" noChangeArrowheads="1"/>
          </p:cNvSpPr>
          <p:nvPr>
            <p:ph type="ftr" sz="quarter" idx="11"/>
          </p:nvPr>
        </p:nvSpPr>
        <p:spPr>
          <a:xfrm>
            <a:off x="2209800" y="6400800"/>
            <a:ext cx="6113463" cy="2936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cs typeface="Arial" pitchFamily="34" charset="0"/>
              </a:defRPr>
            </a:lvl1pPr>
            <a:lvl2pPr marL="742950" indent="-285750" eaLnBrk="0" hangingPunct="0">
              <a:defRPr sz="2400">
                <a:solidFill>
                  <a:schemeClr val="tx1"/>
                </a:solidFill>
                <a:latin typeface="Times New Roman" pitchFamily="18" charset="0"/>
                <a:cs typeface="Arial" pitchFamily="34" charset="0"/>
              </a:defRPr>
            </a:lvl2pPr>
            <a:lvl3pPr marL="1143000" indent="-228600" eaLnBrk="0" hangingPunct="0">
              <a:defRPr sz="2400">
                <a:solidFill>
                  <a:schemeClr val="tx1"/>
                </a:solidFill>
                <a:latin typeface="Times New Roman" pitchFamily="18" charset="0"/>
                <a:cs typeface="Arial" pitchFamily="34" charset="0"/>
              </a:defRPr>
            </a:lvl3pPr>
            <a:lvl4pPr marL="1600200" indent="-228600" eaLnBrk="0" hangingPunct="0">
              <a:defRPr sz="2400">
                <a:solidFill>
                  <a:schemeClr val="tx1"/>
                </a:solidFill>
                <a:latin typeface="Times New Roman" pitchFamily="18" charset="0"/>
                <a:cs typeface="Arial" pitchFamily="34" charset="0"/>
              </a:defRPr>
            </a:lvl4pPr>
            <a:lvl5pPr marL="2057400" indent="-228600" eaLnBrk="0" hangingPunct="0">
              <a:defRPr sz="2400">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pitchFamily="34" charset="0"/>
              </a:defRPr>
            </a:lvl9pPr>
          </a:lstStyle>
          <a:p>
            <a:pPr eaLnBrk="1" hangingPunct="1"/>
            <a:endParaRPr lang="en-GB" sz="1200" dirty="0" smtClean="0">
              <a:solidFill>
                <a:srgbClr val="D5D7D8"/>
              </a:solidFill>
              <a:latin typeface="Arial" pitchFamily="34" charset="0"/>
            </a:endParaRPr>
          </a:p>
        </p:txBody>
      </p:sp>
      <p:sp>
        <p:nvSpPr>
          <p:cNvPr id="13320" name="Rectangle 3101"/>
          <p:cNvSpPr txBox="1">
            <a:spLocks noChangeArrowheads="1"/>
          </p:cNvSpPr>
          <p:nvPr/>
        </p:nvSpPr>
        <p:spPr bwMode="white">
          <a:xfrm>
            <a:off x="8382000" y="6400800"/>
            <a:ext cx="509588" cy="293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9" tIns="45715" rIns="91429" bIns="45715"/>
          <a:lstStyle>
            <a:lvl1pPr eaLnBrk="0" hangingPunct="0">
              <a:defRPr sz="2400">
                <a:solidFill>
                  <a:schemeClr val="tx1"/>
                </a:solidFill>
                <a:latin typeface="Times New Roman" pitchFamily="18" charset="0"/>
                <a:cs typeface="Arial" pitchFamily="34" charset="0"/>
              </a:defRPr>
            </a:lvl1pPr>
            <a:lvl2pPr marL="742950" indent="-285750" eaLnBrk="0" hangingPunct="0">
              <a:defRPr sz="2400">
                <a:solidFill>
                  <a:schemeClr val="tx1"/>
                </a:solidFill>
                <a:latin typeface="Times New Roman" pitchFamily="18" charset="0"/>
                <a:cs typeface="Arial" pitchFamily="34" charset="0"/>
              </a:defRPr>
            </a:lvl2pPr>
            <a:lvl3pPr marL="1143000" indent="-228600" eaLnBrk="0" hangingPunct="0">
              <a:defRPr sz="2400">
                <a:solidFill>
                  <a:schemeClr val="tx1"/>
                </a:solidFill>
                <a:latin typeface="Times New Roman" pitchFamily="18" charset="0"/>
                <a:cs typeface="Arial" pitchFamily="34" charset="0"/>
              </a:defRPr>
            </a:lvl3pPr>
            <a:lvl4pPr marL="1600200" indent="-228600" eaLnBrk="0" hangingPunct="0">
              <a:defRPr sz="2400">
                <a:solidFill>
                  <a:schemeClr val="tx1"/>
                </a:solidFill>
                <a:latin typeface="Times New Roman" pitchFamily="18" charset="0"/>
                <a:cs typeface="Arial" pitchFamily="34" charset="0"/>
              </a:defRPr>
            </a:lvl4pPr>
            <a:lvl5pPr marL="2057400" indent="-228600" eaLnBrk="0" hangingPunct="0">
              <a:defRPr sz="2400">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pitchFamily="34" charset="0"/>
              </a:defRPr>
            </a:lvl9pPr>
          </a:lstStyle>
          <a:p>
            <a:pPr algn="r" eaLnBrk="1" hangingPunct="1"/>
            <a:fld id="{391DA75D-24FE-4F62-8B79-58B430902818}" type="slidenum">
              <a:rPr lang="en-GB" sz="1000">
                <a:solidFill>
                  <a:srgbClr val="D5D7D8"/>
                </a:solidFill>
                <a:latin typeface="Arial" pitchFamily="34" charset="0"/>
              </a:rPr>
              <a:pPr algn="r" eaLnBrk="1" hangingPunct="1"/>
              <a:t>10</a:t>
            </a:fld>
            <a:endParaRPr lang="en-GB" sz="1000" dirty="0">
              <a:solidFill>
                <a:srgbClr val="D5D7D8"/>
              </a:solidFill>
              <a:latin typeface="Arial" pitchFamily="34" charset="0"/>
            </a:endParaRPr>
          </a:p>
        </p:txBody>
      </p:sp>
    </p:spTree>
    <p:extLst>
      <p:ext uri="{BB962C8B-B14F-4D97-AF65-F5344CB8AC3E}">
        <p14:creationId xmlns:p14="http://schemas.microsoft.com/office/powerpoint/2010/main" val="518710753"/>
      </p:ext>
    </p:extLst>
  </p:cSld>
  <p:clrMapOvr>
    <a:masterClrMapping/>
  </p:clrMapOvr>
  <p:transition spd="slow"/>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304800" y="0"/>
            <a:ext cx="8610600" cy="1196975"/>
          </a:xfrm>
        </p:spPr>
        <p:txBody>
          <a:bodyPr/>
          <a:lstStyle/>
          <a:p>
            <a:r>
              <a:rPr kumimoji="1" lang="en-US" dirty="0" smtClean="0"/>
              <a:t>Strategy to reduce the risk of stochastic effects: Generic Criteria </a:t>
            </a:r>
            <a:endParaRPr lang="en-US" dirty="0" smtClean="0"/>
          </a:p>
        </p:txBody>
      </p:sp>
      <p:graphicFrame>
        <p:nvGraphicFramePr>
          <p:cNvPr id="11" name="Group 86"/>
          <p:cNvGraphicFramePr>
            <a:graphicFrameLocks/>
          </p:cNvGraphicFramePr>
          <p:nvPr>
            <p:extLst>
              <p:ext uri="{D42A27DB-BD31-4B8C-83A1-F6EECF244321}">
                <p14:modId xmlns:p14="http://schemas.microsoft.com/office/powerpoint/2010/main" val="1903679532"/>
              </p:ext>
            </p:extLst>
          </p:nvPr>
        </p:nvGraphicFramePr>
        <p:xfrm>
          <a:off x="110108" y="1258976"/>
          <a:ext cx="8892480" cy="4988992"/>
        </p:xfrm>
        <a:graphic>
          <a:graphicData uri="http://schemas.openxmlformats.org/drawingml/2006/table">
            <a:tbl>
              <a:tblPr/>
              <a:tblGrid>
                <a:gridCol w="3021732"/>
                <a:gridCol w="2935374"/>
                <a:gridCol w="2935374"/>
              </a:tblGrid>
              <a:tr h="657856">
                <a:tc rowSpan="2">
                  <a:txBody>
                    <a:bodyPr/>
                    <a:lstStyle/>
                    <a:p>
                      <a:pPr marL="0" marR="0" lvl="0" indent="0" algn="ctr" defTabSz="914400" rtl="0" eaLnBrk="1" fontAlgn="base" latinLnBrk="0" hangingPunct="1">
                        <a:lnSpc>
                          <a:spcPct val="100000"/>
                        </a:lnSpc>
                        <a:spcBef>
                          <a:spcPct val="20000"/>
                        </a:spcBef>
                        <a:spcAft>
                          <a:spcPct val="0"/>
                        </a:spcAft>
                        <a:buClr>
                          <a:srgbClr val="99CCFF"/>
                        </a:buClr>
                        <a:buSzPct val="110000"/>
                        <a:buFontTx/>
                        <a:buNone/>
                        <a:tabLst/>
                      </a:pPr>
                      <a:r>
                        <a:rPr kumimoji="1" lang="en-US" sz="2400" b="1" i="0" u="none" strike="noStrike" cap="none" normalizeH="0" baseline="0" dirty="0" smtClean="0">
                          <a:ln>
                            <a:noFill/>
                          </a:ln>
                          <a:solidFill>
                            <a:srgbClr val="000000"/>
                          </a:solidFill>
                          <a:effectLst/>
                          <a:latin typeface="Arial" charset="0"/>
                        </a:rPr>
                        <a:t>PROJECTED DOSE</a:t>
                      </a:r>
                      <a:endParaRPr kumimoji="1" lang="en-GB" sz="2400" b="1" i="0" u="none" strike="noStrike" cap="none" normalizeH="0" baseline="0" dirty="0" smtClean="0">
                        <a:ln>
                          <a:noFill/>
                        </a:ln>
                        <a:solidFill>
                          <a:srgbClr val="000000"/>
                        </a:solidFill>
                        <a:effectLst/>
                        <a:latin typeface="Arial" charset="0"/>
                      </a:endParaRPr>
                    </a:p>
                  </a:txBody>
                  <a:tcPr anchor="ctr" horzOverflow="overflow">
                    <a:lnL w="38100" cap="flat" cmpd="sng" algn="ctr">
                      <a:solidFill>
                        <a:srgbClr val="FFFF00"/>
                      </a:solidFill>
                      <a:prstDash val="solid"/>
                      <a:round/>
                      <a:headEnd type="none" w="sm" len="sm"/>
                      <a:tailEnd type="none" w="sm" len="sm"/>
                    </a:lnL>
                    <a:lnR w="38100" cap="flat" cmpd="sng" algn="ctr">
                      <a:solidFill>
                        <a:srgbClr val="FFFF00"/>
                      </a:solidFill>
                      <a:prstDash val="solid"/>
                      <a:round/>
                      <a:headEnd type="none" w="med" len="med"/>
                      <a:tailEnd type="none" w="med" len="med"/>
                    </a:lnR>
                    <a:lnT w="38100" cap="flat" cmpd="sng" algn="ctr">
                      <a:solidFill>
                        <a:srgbClr val="FFFF00"/>
                      </a:solidFill>
                      <a:prstDash val="solid"/>
                      <a:round/>
                      <a:headEnd type="none" w="sm" len="sm"/>
                      <a:tailEnd type="none" w="sm" len="sm"/>
                    </a:lnT>
                    <a:lnB w="38100" cap="flat" cmpd="sng" algn="ctr">
                      <a:solidFill>
                        <a:srgbClr val="FFFF00"/>
                      </a:solidFill>
                      <a:prstDash val="solid"/>
                      <a:round/>
                      <a:headEnd type="none" w="sm" len="sm"/>
                      <a:tailEnd type="none" w="sm" len="sm"/>
                    </a:lnB>
                    <a:lnTlToBr>
                      <a:noFill/>
                    </a:lnTlToBr>
                    <a:lnBlToTr>
                      <a:noFill/>
                    </a:lnBlToTr>
                    <a:solidFill>
                      <a:srgbClr val="00FFFF"/>
                    </a:solidFill>
                  </a:tcPr>
                </a:tc>
                <a:tc gridSpan="2">
                  <a:txBody>
                    <a:bodyPr/>
                    <a:lstStyle/>
                    <a:p>
                      <a:pPr marL="0" marR="0" lvl="0" indent="0" algn="ctr" defTabSz="914400" rtl="0" eaLnBrk="1" fontAlgn="base" latinLnBrk="0" hangingPunct="1">
                        <a:lnSpc>
                          <a:spcPts val="3000"/>
                        </a:lnSpc>
                        <a:spcBef>
                          <a:spcPct val="20000"/>
                        </a:spcBef>
                        <a:spcAft>
                          <a:spcPct val="0"/>
                        </a:spcAft>
                        <a:buClr>
                          <a:srgbClr val="99CCFF"/>
                        </a:buClr>
                        <a:buSzPct val="110000"/>
                        <a:buFontTx/>
                        <a:buNone/>
                        <a:tabLst/>
                      </a:pPr>
                      <a:r>
                        <a:rPr kumimoji="1" lang="en-GB" sz="2400" b="1" i="0" u="none" strike="noStrike" cap="none" normalizeH="0" baseline="0" dirty="0" smtClean="0">
                          <a:ln>
                            <a:noFill/>
                          </a:ln>
                          <a:solidFill>
                            <a:srgbClr val="333333"/>
                          </a:solidFill>
                          <a:effectLst/>
                          <a:latin typeface="Arial" charset="0"/>
                        </a:rPr>
                        <a:t>PROTECTIVE STRATEGY</a:t>
                      </a:r>
                      <a:endParaRPr kumimoji="1" lang="en-GB" sz="2400" b="1" i="0" u="none" strike="noStrike" kern="1200" cap="none" normalizeH="0" baseline="0" dirty="0" smtClean="0">
                        <a:ln>
                          <a:noFill/>
                        </a:ln>
                        <a:solidFill>
                          <a:srgbClr val="333333"/>
                        </a:solidFill>
                        <a:effectLst/>
                        <a:latin typeface="Arial" charset="0"/>
                        <a:ea typeface="+mn-ea"/>
                        <a:cs typeface="+mn-cs"/>
                      </a:endParaRPr>
                    </a:p>
                  </a:txBody>
                  <a:tcPr anchor="ctr" horzOverflow="overflow">
                    <a:lnL w="38100" cap="flat" cmpd="sng" algn="ctr">
                      <a:solidFill>
                        <a:srgbClr val="FFFF00"/>
                      </a:solidFill>
                      <a:prstDash val="solid"/>
                      <a:round/>
                      <a:headEnd type="none" w="med" len="med"/>
                      <a:tailEnd type="none" w="med" len="med"/>
                    </a:lnL>
                    <a:lnR w="38100" cap="flat" cmpd="sng" algn="ctr">
                      <a:solidFill>
                        <a:srgbClr val="FFFF00"/>
                      </a:solidFill>
                      <a:prstDash val="solid"/>
                      <a:round/>
                      <a:headEnd type="none" w="med" len="med"/>
                      <a:tailEnd type="none" w="med" len="med"/>
                    </a:lnR>
                    <a:lnT w="38100" cap="flat" cmpd="sng" algn="ctr">
                      <a:solidFill>
                        <a:srgbClr val="FFFF00"/>
                      </a:solidFill>
                      <a:prstDash val="solid"/>
                      <a:round/>
                      <a:headEnd type="none" w="med" len="med"/>
                      <a:tailEnd type="none" w="med" len="med"/>
                    </a:lnT>
                    <a:lnB w="38100" cap="flat" cmpd="sng" algn="ctr">
                      <a:solidFill>
                        <a:srgbClr val="FFFF00"/>
                      </a:solidFill>
                      <a:prstDash val="solid"/>
                      <a:round/>
                      <a:headEnd type="none" w="med" len="med"/>
                      <a:tailEnd type="none" w="med" len="med"/>
                    </a:lnB>
                    <a:lnTlToBr>
                      <a:noFill/>
                    </a:lnTlToBr>
                    <a:lnBlToTr>
                      <a:noFill/>
                    </a:lnBlToTr>
                    <a:solidFill>
                      <a:srgbClr val="00FFFF"/>
                    </a:solidFill>
                  </a:tcPr>
                </a:tc>
                <a:tc hMerge="1">
                  <a:txBody>
                    <a:bodyPr/>
                    <a:lstStyle/>
                    <a:p>
                      <a:pPr marL="0" marR="0" lvl="0" indent="0" algn="ctr" defTabSz="914400" rtl="0" eaLnBrk="1" fontAlgn="base" latinLnBrk="0" hangingPunct="1">
                        <a:lnSpc>
                          <a:spcPts val="3000"/>
                        </a:lnSpc>
                        <a:spcBef>
                          <a:spcPct val="20000"/>
                        </a:spcBef>
                        <a:spcAft>
                          <a:spcPct val="0"/>
                        </a:spcAft>
                        <a:buClr>
                          <a:srgbClr val="99CCFF"/>
                        </a:buClr>
                        <a:buSzPct val="110000"/>
                        <a:buFontTx/>
                        <a:buNone/>
                        <a:tabLst/>
                      </a:pPr>
                      <a:endParaRPr kumimoji="1" lang="en-GB" sz="2800" b="1" i="0" u="none" strike="noStrike" kern="1200" cap="none" normalizeH="0" baseline="0" dirty="0" smtClean="0">
                        <a:ln>
                          <a:noFill/>
                        </a:ln>
                        <a:solidFill>
                          <a:srgbClr val="000000"/>
                        </a:solidFill>
                        <a:effectLst/>
                        <a:latin typeface="Arial" charset="0"/>
                        <a:ea typeface="+mn-ea"/>
                        <a:cs typeface="+mn-cs"/>
                      </a:endParaRPr>
                    </a:p>
                  </a:txBody>
                  <a:tcPr anchor="ctr" horzOverflow="overflow">
                    <a:lnL w="38100" cap="flat" cmpd="sng" algn="ctr">
                      <a:solidFill>
                        <a:srgbClr val="FFFF00"/>
                      </a:solidFill>
                      <a:prstDash val="solid"/>
                      <a:round/>
                      <a:headEnd type="none" w="sm" len="sm"/>
                      <a:tailEnd type="none" w="sm" len="sm"/>
                    </a:lnL>
                    <a:lnR w="38100" cap="flat" cmpd="sng" algn="ctr">
                      <a:solidFill>
                        <a:srgbClr val="FFFF00"/>
                      </a:solidFill>
                      <a:prstDash val="solid"/>
                      <a:round/>
                      <a:headEnd type="none" w="sm" len="sm"/>
                      <a:tailEnd type="none" w="sm" len="sm"/>
                    </a:lnR>
                    <a:lnT w="38100" cap="flat" cmpd="sng" algn="ctr">
                      <a:solidFill>
                        <a:srgbClr val="FFFF00"/>
                      </a:solidFill>
                      <a:prstDash val="solid"/>
                      <a:round/>
                      <a:headEnd type="none" w="sm" len="sm"/>
                      <a:tailEnd type="none" w="sm" len="sm"/>
                    </a:lnT>
                    <a:lnB w="12700" cap="flat" cmpd="sng" algn="ctr">
                      <a:solidFill>
                        <a:schemeClr val="tx1"/>
                      </a:solidFill>
                      <a:prstDash val="solid"/>
                      <a:round/>
                      <a:headEnd type="none" w="med" len="med"/>
                      <a:tailEnd type="none" w="med" len="med"/>
                    </a:lnB>
                    <a:lnTlToBr>
                      <a:noFill/>
                    </a:lnTlToBr>
                    <a:lnBlToTr>
                      <a:noFill/>
                    </a:lnBlToTr>
                    <a:solidFill>
                      <a:srgbClr val="00FFFF"/>
                    </a:solidFill>
                  </a:tcPr>
                </a:tc>
              </a:tr>
              <a:tr h="1080120">
                <a:tc vMerge="1">
                  <a:txBody>
                    <a:bodyPr/>
                    <a:lstStyle/>
                    <a:p>
                      <a:endParaRPr lang="en-GB"/>
                    </a:p>
                  </a:txBody>
                  <a:tcPr/>
                </a:tc>
                <a:tc>
                  <a:txBody>
                    <a:bodyPr/>
                    <a:lstStyle/>
                    <a:p>
                      <a:pPr marL="0" marR="0" lvl="0" indent="0" algn="ctr" defTabSz="914400" rtl="0" eaLnBrk="1" fontAlgn="base" latinLnBrk="0" hangingPunct="1">
                        <a:lnSpc>
                          <a:spcPts val="3000"/>
                        </a:lnSpc>
                        <a:spcBef>
                          <a:spcPct val="20000"/>
                        </a:spcBef>
                        <a:spcAft>
                          <a:spcPct val="0"/>
                        </a:spcAft>
                        <a:buClr>
                          <a:srgbClr val="99CCFF"/>
                        </a:buClr>
                        <a:buSzPct val="110000"/>
                        <a:buFontTx/>
                        <a:buNone/>
                        <a:tabLst/>
                        <a:defRPr/>
                      </a:pPr>
                      <a:r>
                        <a:rPr kumimoji="1" lang="en-GB" sz="2400" b="1" i="0" u="none" strike="noStrike" cap="none" normalizeH="0" baseline="0" dirty="0" smtClean="0">
                          <a:ln>
                            <a:noFill/>
                          </a:ln>
                          <a:solidFill>
                            <a:srgbClr val="FF0000"/>
                          </a:solidFill>
                          <a:effectLst/>
                          <a:latin typeface="Arial" charset="0"/>
                        </a:rPr>
                        <a:t>URGENT</a:t>
                      </a:r>
                      <a:r>
                        <a:rPr kumimoji="1" lang="en-GB" sz="2400" b="1" i="0" u="none" strike="noStrike" cap="none" normalizeH="0" baseline="0" dirty="0" smtClean="0">
                          <a:ln>
                            <a:noFill/>
                          </a:ln>
                          <a:solidFill>
                            <a:srgbClr val="FF3300"/>
                          </a:solidFill>
                          <a:effectLst/>
                          <a:latin typeface="Arial" charset="0"/>
                        </a:rPr>
                        <a:t> </a:t>
                      </a:r>
                      <a:r>
                        <a:rPr kumimoji="1" lang="en-GB" sz="2400" b="1" i="0" u="none" strike="noStrike" kern="1200" cap="none" normalizeH="0" baseline="0" dirty="0" smtClean="0">
                          <a:ln>
                            <a:noFill/>
                          </a:ln>
                          <a:solidFill>
                            <a:srgbClr val="000000"/>
                          </a:solidFill>
                          <a:effectLst/>
                          <a:latin typeface="Arial" charset="0"/>
                          <a:ea typeface="+mn-ea"/>
                          <a:cs typeface="+mn-cs"/>
                        </a:rPr>
                        <a:t>actions</a:t>
                      </a:r>
                    </a:p>
                    <a:p>
                      <a:pPr marL="0" marR="0" lvl="0" indent="0" algn="ctr" defTabSz="914400" rtl="0" eaLnBrk="1" fontAlgn="base" latinLnBrk="0" hangingPunct="1">
                        <a:lnSpc>
                          <a:spcPts val="3000"/>
                        </a:lnSpc>
                        <a:spcBef>
                          <a:spcPct val="20000"/>
                        </a:spcBef>
                        <a:spcAft>
                          <a:spcPct val="0"/>
                        </a:spcAft>
                        <a:buClr>
                          <a:srgbClr val="99CCFF"/>
                        </a:buClr>
                        <a:buSzPct val="110000"/>
                        <a:buFontTx/>
                        <a:buNone/>
                        <a:tabLst/>
                        <a:defRPr/>
                      </a:pPr>
                      <a:r>
                        <a:rPr kumimoji="1" lang="en-GB" sz="2400" b="1" i="0" u="none" strike="noStrike" kern="1200" cap="none" normalizeH="0" baseline="0" dirty="0" smtClean="0">
                          <a:ln>
                            <a:noFill/>
                          </a:ln>
                          <a:solidFill>
                            <a:srgbClr val="FF0000"/>
                          </a:solidFill>
                          <a:effectLst/>
                          <a:latin typeface="Arial" charset="0"/>
                          <a:ea typeface="+mn-ea"/>
                          <a:cs typeface="+mn-cs"/>
                        </a:rPr>
                        <a:t>►</a:t>
                      </a:r>
                      <a:r>
                        <a:rPr kumimoji="1" lang="en-GB" sz="2400" b="1" i="0" u="none" strike="noStrike" kern="1200" cap="none" normalizeH="0" baseline="0" dirty="0" smtClean="0">
                          <a:ln>
                            <a:noFill/>
                          </a:ln>
                          <a:solidFill>
                            <a:srgbClr val="000000"/>
                          </a:solidFill>
                          <a:effectLst/>
                          <a:latin typeface="Arial" charset="0"/>
                          <a:ea typeface="+mn-ea"/>
                          <a:cs typeface="+mn-cs"/>
                        </a:rPr>
                        <a:t> Dose in </a:t>
                      </a:r>
                      <a:r>
                        <a:rPr kumimoji="1" lang="en-GB" sz="2400" b="1" i="0" u="none" strike="noStrike" kern="1200" cap="none" normalizeH="0" baseline="0" dirty="0" smtClean="0">
                          <a:ln>
                            <a:noFill/>
                          </a:ln>
                          <a:solidFill>
                            <a:srgbClr val="FF0000"/>
                          </a:solidFill>
                          <a:effectLst/>
                          <a:latin typeface="Arial" charset="0"/>
                          <a:ea typeface="+mn-ea"/>
                          <a:cs typeface="+mn-cs"/>
                        </a:rPr>
                        <a:t>7 DAYS</a:t>
                      </a:r>
                    </a:p>
                  </a:txBody>
                  <a:tcPr anchor="ctr" horzOverflow="overflow">
                    <a:lnL w="38100" cap="flat" cmpd="sng" algn="ctr">
                      <a:solidFill>
                        <a:srgbClr val="FFFF00"/>
                      </a:solidFill>
                      <a:prstDash val="solid"/>
                      <a:round/>
                      <a:headEnd type="none" w="med" len="med"/>
                      <a:tailEnd type="none" w="med" len="med"/>
                    </a:lnL>
                    <a:lnR w="38100" cap="flat" cmpd="sng" algn="ctr">
                      <a:solidFill>
                        <a:srgbClr val="FFFF00"/>
                      </a:solidFill>
                      <a:prstDash val="solid"/>
                      <a:round/>
                      <a:headEnd type="none" w="med" len="med"/>
                      <a:tailEnd type="none" w="med" len="med"/>
                    </a:lnR>
                    <a:lnT w="38100" cap="flat" cmpd="sng" algn="ctr">
                      <a:solidFill>
                        <a:srgbClr val="FFFF00"/>
                      </a:solidFill>
                      <a:prstDash val="solid"/>
                      <a:round/>
                      <a:headEnd type="none" w="med" len="med"/>
                      <a:tailEnd type="none" w="med" len="med"/>
                    </a:lnT>
                    <a:lnB w="38100" cap="flat" cmpd="sng" algn="ctr">
                      <a:solidFill>
                        <a:srgbClr val="FFFF00"/>
                      </a:solidFill>
                      <a:prstDash val="solid"/>
                      <a:round/>
                      <a:headEnd type="none" w="med" len="med"/>
                      <a:tailEnd type="none" w="med" len="med"/>
                    </a:lnB>
                    <a:lnTlToBr>
                      <a:noFill/>
                    </a:lnTlToBr>
                    <a:lnBlToTr>
                      <a:noFill/>
                    </a:lnBlToTr>
                    <a:solidFill>
                      <a:srgbClr val="00FFFF"/>
                    </a:solidFill>
                  </a:tcPr>
                </a:tc>
                <a:tc>
                  <a:txBody>
                    <a:bodyPr/>
                    <a:lstStyle/>
                    <a:p>
                      <a:pPr marL="0" marR="0" lvl="0" indent="0" algn="ctr" defTabSz="914400" rtl="0" eaLnBrk="1" fontAlgn="base" latinLnBrk="0" hangingPunct="1">
                        <a:lnSpc>
                          <a:spcPts val="3000"/>
                        </a:lnSpc>
                        <a:spcBef>
                          <a:spcPct val="20000"/>
                        </a:spcBef>
                        <a:spcAft>
                          <a:spcPct val="0"/>
                        </a:spcAft>
                        <a:buClr>
                          <a:srgbClr val="99CCFF"/>
                        </a:buClr>
                        <a:buSzPct val="110000"/>
                        <a:buFontTx/>
                        <a:buNone/>
                        <a:tabLst/>
                        <a:defRPr/>
                      </a:pPr>
                      <a:r>
                        <a:rPr kumimoji="1" lang="en-GB" sz="2400" b="1" i="0" u="none" strike="noStrike" cap="none" normalizeH="0" baseline="0" dirty="0" smtClean="0">
                          <a:ln>
                            <a:noFill/>
                          </a:ln>
                          <a:solidFill>
                            <a:srgbClr val="FF0000"/>
                          </a:solidFill>
                          <a:effectLst/>
                          <a:latin typeface="Arial" charset="0"/>
                        </a:rPr>
                        <a:t>EARLY</a:t>
                      </a:r>
                      <a:r>
                        <a:rPr kumimoji="1" lang="en-GB" sz="2400" b="1" i="0" u="none" strike="noStrike" cap="none" normalizeH="0" baseline="0" dirty="0" smtClean="0">
                          <a:ln>
                            <a:noFill/>
                          </a:ln>
                          <a:solidFill>
                            <a:srgbClr val="FF3300"/>
                          </a:solidFill>
                          <a:effectLst/>
                          <a:latin typeface="Arial" charset="0"/>
                        </a:rPr>
                        <a:t> </a:t>
                      </a:r>
                      <a:r>
                        <a:rPr kumimoji="1" lang="en-GB" sz="2400" b="1" i="0" u="none" strike="noStrike" kern="1200" cap="none" normalizeH="0" baseline="0" dirty="0" smtClean="0">
                          <a:ln>
                            <a:noFill/>
                          </a:ln>
                          <a:solidFill>
                            <a:srgbClr val="000000"/>
                          </a:solidFill>
                          <a:effectLst/>
                          <a:latin typeface="Arial" charset="0"/>
                          <a:ea typeface="+mn-ea"/>
                          <a:cs typeface="+mn-cs"/>
                        </a:rPr>
                        <a:t>actions</a:t>
                      </a:r>
                    </a:p>
                    <a:p>
                      <a:pPr marL="0" marR="0" lvl="0" indent="0" algn="ctr" defTabSz="914400" rtl="0" eaLnBrk="1" fontAlgn="base" latinLnBrk="0" hangingPunct="1">
                        <a:lnSpc>
                          <a:spcPts val="3000"/>
                        </a:lnSpc>
                        <a:spcBef>
                          <a:spcPct val="20000"/>
                        </a:spcBef>
                        <a:spcAft>
                          <a:spcPct val="0"/>
                        </a:spcAft>
                        <a:buClr>
                          <a:srgbClr val="99CCFF"/>
                        </a:buClr>
                        <a:buSzPct val="110000"/>
                        <a:buFontTx/>
                        <a:buNone/>
                        <a:tabLst/>
                        <a:defRPr/>
                      </a:pPr>
                      <a:r>
                        <a:rPr kumimoji="1" lang="en-GB" sz="2400" b="1" i="0" u="none" strike="noStrike" kern="1200" cap="none" normalizeH="0" baseline="0" dirty="0" smtClean="0">
                          <a:ln>
                            <a:noFill/>
                          </a:ln>
                          <a:solidFill>
                            <a:srgbClr val="FF0000"/>
                          </a:solidFill>
                          <a:effectLst/>
                          <a:latin typeface="Arial" charset="0"/>
                          <a:ea typeface="+mn-ea"/>
                          <a:cs typeface="+mn-cs"/>
                        </a:rPr>
                        <a:t>►</a:t>
                      </a:r>
                      <a:r>
                        <a:rPr kumimoji="1" lang="en-GB" sz="2400" b="1" i="0" u="none" strike="noStrike" kern="1200" cap="none" normalizeH="0" baseline="0" dirty="0" smtClean="0">
                          <a:ln>
                            <a:noFill/>
                          </a:ln>
                          <a:solidFill>
                            <a:srgbClr val="000000"/>
                          </a:solidFill>
                          <a:effectLst/>
                          <a:latin typeface="Arial" charset="0"/>
                          <a:ea typeface="+mn-ea"/>
                          <a:cs typeface="+mn-cs"/>
                        </a:rPr>
                        <a:t> Dose in </a:t>
                      </a:r>
                      <a:r>
                        <a:rPr kumimoji="1" lang="en-GB" sz="2400" b="1" i="0" u="none" strike="noStrike" kern="1200" cap="none" normalizeH="0" baseline="0" dirty="0" smtClean="0">
                          <a:ln>
                            <a:noFill/>
                          </a:ln>
                          <a:solidFill>
                            <a:srgbClr val="FF0000"/>
                          </a:solidFill>
                          <a:effectLst/>
                          <a:latin typeface="Arial" charset="0"/>
                          <a:ea typeface="+mn-ea"/>
                          <a:cs typeface="+mn-cs"/>
                        </a:rPr>
                        <a:t>1 YEAR</a:t>
                      </a:r>
                    </a:p>
                  </a:txBody>
                  <a:tcPr anchor="ctr" horzOverflow="overflow">
                    <a:lnL w="38100" cap="flat" cmpd="sng" algn="ctr">
                      <a:solidFill>
                        <a:srgbClr val="FFFF00"/>
                      </a:solidFill>
                      <a:prstDash val="solid"/>
                      <a:round/>
                      <a:headEnd type="none" w="med" len="med"/>
                      <a:tailEnd type="none" w="med" len="med"/>
                    </a:lnL>
                    <a:lnR w="38100" cap="flat" cmpd="sng" algn="ctr">
                      <a:solidFill>
                        <a:srgbClr val="FFFF00"/>
                      </a:solidFill>
                      <a:prstDash val="solid"/>
                      <a:round/>
                      <a:headEnd type="none" w="med" len="med"/>
                      <a:tailEnd type="none" w="med" len="med"/>
                    </a:lnR>
                    <a:lnT w="38100" cap="flat" cmpd="sng" algn="ctr">
                      <a:solidFill>
                        <a:srgbClr val="FFFF00"/>
                      </a:solidFill>
                      <a:prstDash val="solid"/>
                      <a:round/>
                      <a:headEnd type="none" w="med" len="med"/>
                      <a:tailEnd type="none" w="med" len="med"/>
                    </a:lnT>
                    <a:lnB w="38100" cap="flat" cmpd="sng" algn="ctr">
                      <a:solidFill>
                        <a:srgbClr val="FFFF00"/>
                      </a:solidFill>
                      <a:prstDash val="solid"/>
                      <a:round/>
                      <a:headEnd type="none" w="med" len="med"/>
                      <a:tailEnd type="none" w="med" len="med"/>
                    </a:lnB>
                    <a:lnTlToBr>
                      <a:noFill/>
                    </a:lnTlToBr>
                    <a:lnBlToTr>
                      <a:noFill/>
                    </a:lnBlToTr>
                    <a:solidFill>
                      <a:srgbClr val="00FFFF"/>
                    </a:solidFill>
                  </a:tcPr>
                </a:tc>
              </a:tr>
              <a:tr h="802744">
                <a:tc>
                  <a:txBody>
                    <a:bodyPr/>
                    <a:lstStyle/>
                    <a:p>
                      <a:pPr marL="0" marR="0" lvl="0" indent="0" algn="l" defTabSz="914400" rtl="0" eaLnBrk="1" fontAlgn="base" latinLnBrk="0" hangingPunct="1">
                        <a:lnSpc>
                          <a:spcPct val="100000"/>
                        </a:lnSpc>
                        <a:spcBef>
                          <a:spcPct val="20000"/>
                        </a:spcBef>
                        <a:spcAft>
                          <a:spcPct val="0"/>
                        </a:spcAft>
                        <a:buClr>
                          <a:srgbClr val="99CCFF"/>
                        </a:buClr>
                        <a:buSzPct val="110000"/>
                        <a:buFontTx/>
                        <a:buNone/>
                        <a:tabLst/>
                      </a:pPr>
                      <a:r>
                        <a:rPr kumimoji="1" lang="en-US" sz="2400" b="1" i="0" u="none" strike="noStrike" cap="none" normalizeH="0" baseline="0" dirty="0" smtClean="0">
                          <a:ln>
                            <a:noFill/>
                          </a:ln>
                          <a:solidFill>
                            <a:schemeClr val="tx1"/>
                          </a:solidFill>
                          <a:effectLst/>
                          <a:latin typeface="Arial" charset="0"/>
                          <a:cs typeface="Times New Roman" pitchFamily="18" charset="0"/>
                        </a:rPr>
                        <a:t>Total effective dose</a:t>
                      </a:r>
                    </a:p>
                  </a:txBody>
                  <a:tcPr anchor="ctr"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solidFill>
                        <a:srgbClr val="FFFF00"/>
                      </a:solidFill>
                      <a:prstDash val="solid"/>
                      <a:round/>
                      <a:headEnd type="none" w="sm" len="sm"/>
                      <a:tailEnd type="none" w="sm" len="sm"/>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99CCFF"/>
                        </a:buClr>
                        <a:buSzPct val="110000"/>
                        <a:buFontTx/>
                        <a:buNone/>
                        <a:tabLst/>
                      </a:pPr>
                      <a:r>
                        <a:rPr kumimoji="1" lang="en-US" sz="3200" b="1" i="0" u="none" strike="noStrike" cap="none" normalizeH="0" baseline="0" dirty="0" smtClean="0">
                          <a:ln>
                            <a:noFill/>
                          </a:ln>
                          <a:solidFill>
                            <a:srgbClr val="FFFF00"/>
                          </a:solidFill>
                          <a:effectLst/>
                          <a:latin typeface="Arial" charset="0"/>
                          <a:cs typeface="Times New Roman" pitchFamily="18" charset="0"/>
                        </a:rPr>
                        <a:t>100 mSv</a:t>
                      </a:r>
                    </a:p>
                  </a:txBody>
                  <a:tcPr anchor="ctr"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solidFill>
                        <a:srgbClr val="FFFF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99CCFF"/>
                        </a:buClr>
                        <a:buSzPct val="110000"/>
                        <a:buFontTx/>
                        <a:buNone/>
                        <a:tabLst/>
                      </a:pPr>
                      <a:r>
                        <a:rPr kumimoji="1" lang="en-US" sz="3200" b="1" i="0" u="none" strike="noStrike" cap="none" normalizeH="0" baseline="0" dirty="0" smtClean="0">
                          <a:ln>
                            <a:noFill/>
                          </a:ln>
                          <a:solidFill>
                            <a:srgbClr val="FFFF00"/>
                          </a:solidFill>
                          <a:effectLst/>
                          <a:latin typeface="Arial" charset="0"/>
                          <a:cs typeface="Times New Roman" pitchFamily="18" charset="0"/>
                        </a:rPr>
                        <a:t>100 mSv</a:t>
                      </a:r>
                    </a:p>
                  </a:txBody>
                  <a:tcPr anchor="ctr"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solidFill>
                        <a:srgbClr val="FFFF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224136">
                <a:tc>
                  <a:txBody>
                    <a:bodyPr/>
                    <a:lstStyle/>
                    <a:p>
                      <a:pPr marL="0" marR="0" lvl="0" indent="0" algn="l" defTabSz="914400" rtl="0" eaLnBrk="1" fontAlgn="base" latinLnBrk="0" hangingPunct="1">
                        <a:lnSpc>
                          <a:spcPct val="100000"/>
                        </a:lnSpc>
                        <a:spcBef>
                          <a:spcPct val="20000"/>
                        </a:spcBef>
                        <a:spcAft>
                          <a:spcPct val="0"/>
                        </a:spcAft>
                        <a:buClr>
                          <a:srgbClr val="99CCFF"/>
                        </a:buClr>
                        <a:buSzPct val="110000"/>
                        <a:buFontTx/>
                        <a:buNone/>
                        <a:tabLst/>
                      </a:pPr>
                      <a:r>
                        <a:rPr kumimoji="1" lang="en-US" sz="2400" b="1" i="0" u="none" strike="noStrike" cap="none" normalizeH="0" baseline="0" dirty="0" smtClean="0">
                          <a:ln>
                            <a:noFill/>
                          </a:ln>
                          <a:solidFill>
                            <a:schemeClr val="tx1"/>
                          </a:solidFill>
                          <a:effectLst/>
                          <a:latin typeface="Arial" charset="0"/>
                          <a:cs typeface="Times New Roman" pitchFamily="18" charset="0"/>
                        </a:rPr>
                        <a:t>Total equivalent dose in </a:t>
                      </a:r>
                      <a:r>
                        <a:rPr kumimoji="1" lang="en-US" sz="2400" b="1" i="0" u="none" strike="noStrike" cap="none" normalizeH="0" baseline="0" dirty="0" err="1" smtClean="0">
                          <a:ln>
                            <a:noFill/>
                          </a:ln>
                          <a:solidFill>
                            <a:schemeClr val="tx1"/>
                          </a:solidFill>
                          <a:effectLst/>
                          <a:latin typeface="Arial" charset="0"/>
                          <a:cs typeface="Times New Roman" pitchFamily="18" charset="0"/>
                        </a:rPr>
                        <a:t>foetus</a:t>
                      </a:r>
                      <a:r>
                        <a:rPr kumimoji="1" lang="en-US" sz="2400" b="1" i="0" u="none" strike="noStrike" cap="none" normalizeH="0" baseline="0" dirty="0" smtClean="0">
                          <a:ln>
                            <a:noFill/>
                          </a:ln>
                          <a:solidFill>
                            <a:schemeClr val="tx1"/>
                          </a:solidFill>
                          <a:effectLst/>
                          <a:latin typeface="Arial" charset="0"/>
                          <a:cs typeface="Times New Roman" pitchFamily="18" charset="0"/>
                        </a:rPr>
                        <a:t> or embryo </a:t>
                      </a:r>
                    </a:p>
                  </a:txBody>
                  <a:tcPr anchor="ctr"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99CCFF"/>
                        </a:buClr>
                        <a:buSzPct val="110000"/>
                        <a:buFontTx/>
                        <a:buNone/>
                        <a:tabLst/>
                      </a:pPr>
                      <a:r>
                        <a:rPr kumimoji="1" lang="en-US" sz="3200" b="1" i="0" u="none" strike="noStrike" cap="none" normalizeH="0" baseline="0" dirty="0" smtClean="0">
                          <a:ln>
                            <a:noFill/>
                          </a:ln>
                          <a:solidFill>
                            <a:srgbClr val="FFFF00"/>
                          </a:solidFill>
                          <a:effectLst/>
                          <a:latin typeface="Arial" charset="0"/>
                          <a:cs typeface="Times New Roman" pitchFamily="18" charset="0"/>
                        </a:rPr>
                        <a:t>100 mSv</a:t>
                      </a:r>
                    </a:p>
                  </a:txBody>
                  <a:tcPr anchor="ctr"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99CCFF"/>
                        </a:buClr>
                        <a:buSzPct val="110000"/>
                        <a:buFontTx/>
                        <a:buNone/>
                        <a:tabLst/>
                      </a:pPr>
                      <a:r>
                        <a:rPr kumimoji="1" lang="en-US" sz="3200" b="1" i="0" u="none" strike="noStrike" cap="none" normalizeH="0" baseline="0" dirty="0" smtClean="0">
                          <a:ln>
                            <a:noFill/>
                          </a:ln>
                          <a:solidFill>
                            <a:srgbClr val="FFFF00"/>
                          </a:solidFill>
                          <a:effectLst/>
                          <a:latin typeface="Arial" charset="0"/>
                          <a:cs typeface="Times New Roman" pitchFamily="18" charset="0"/>
                        </a:rPr>
                        <a:t>100 mSv</a:t>
                      </a:r>
                    </a:p>
                  </a:txBody>
                  <a:tcPr anchor="ctr"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224136">
                <a:tc>
                  <a:txBody>
                    <a:bodyPr/>
                    <a:lstStyle/>
                    <a:p>
                      <a:pPr marL="0" marR="0" lvl="0" indent="0" algn="l" defTabSz="914400" rtl="0" eaLnBrk="1" fontAlgn="base" latinLnBrk="0" hangingPunct="1">
                        <a:lnSpc>
                          <a:spcPct val="100000"/>
                        </a:lnSpc>
                        <a:spcBef>
                          <a:spcPct val="20000"/>
                        </a:spcBef>
                        <a:spcAft>
                          <a:spcPct val="0"/>
                        </a:spcAft>
                        <a:buClr>
                          <a:srgbClr val="99CCFF"/>
                        </a:buClr>
                        <a:buSzPct val="110000"/>
                        <a:buFontTx/>
                        <a:buNone/>
                        <a:tabLst/>
                      </a:pPr>
                      <a:r>
                        <a:rPr kumimoji="1" lang="en-US" sz="2400" b="1" i="0" u="none" strike="noStrike" cap="none" normalizeH="0" baseline="0" dirty="0" smtClean="0">
                          <a:ln>
                            <a:noFill/>
                          </a:ln>
                          <a:solidFill>
                            <a:schemeClr val="tx1"/>
                          </a:solidFill>
                          <a:effectLst/>
                          <a:latin typeface="Arial" charset="0"/>
                          <a:cs typeface="Times New Roman" pitchFamily="18" charset="0"/>
                        </a:rPr>
                        <a:t>Committed equivalent dose in thyroid</a:t>
                      </a:r>
                    </a:p>
                  </a:txBody>
                  <a:tcPr anchor="ctr"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rgbClr val="FFFF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99CCFF"/>
                        </a:buClr>
                        <a:buSzPct val="110000"/>
                        <a:buFontTx/>
                        <a:buNone/>
                        <a:tabLst/>
                      </a:pPr>
                      <a:r>
                        <a:rPr kumimoji="1" lang="en-US" sz="3200" b="1" i="0" u="none" strike="noStrike" cap="none" normalizeH="0" baseline="0" dirty="0" smtClean="0">
                          <a:ln>
                            <a:noFill/>
                          </a:ln>
                          <a:solidFill>
                            <a:srgbClr val="FFFF00"/>
                          </a:solidFill>
                          <a:effectLst/>
                          <a:latin typeface="Arial" charset="0"/>
                          <a:cs typeface="Times New Roman" pitchFamily="18" charset="0"/>
                        </a:rPr>
                        <a:t>50 mSv</a:t>
                      </a:r>
                    </a:p>
                  </a:txBody>
                  <a:tcPr anchor="ctr"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rgbClr val="FFFF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99CCFF"/>
                        </a:buClr>
                        <a:buSzPct val="110000"/>
                        <a:buFontTx/>
                        <a:buNone/>
                        <a:tabLst/>
                      </a:pPr>
                      <a:r>
                        <a:rPr kumimoji="1" lang="en-US" sz="3200" b="1" i="0" u="none" strike="noStrike" cap="none" normalizeH="0" baseline="0" dirty="0" smtClean="0">
                          <a:ln>
                            <a:noFill/>
                          </a:ln>
                          <a:solidFill>
                            <a:srgbClr val="FFFF00"/>
                          </a:solidFill>
                          <a:effectLst/>
                          <a:latin typeface="Arial" charset="0"/>
                          <a:cs typeface="Times New Roman" pitchFamily="18" charset="0"/>
                        </a:rPr>
                        <a:t>NA</a:t>
                      </a:r>
                    </a:p>
                  </a:txBody>
                  <a:tcPr anchor="ctr"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rgbClr val="FFFF00"/>
                      </a:solidFill>
                      <a:prstDash val="solid"/>
                      <a:round/>
                      <a:headEnd type="none" w="med" len="med"/>
                      <a:tailEnd type="none" w="med" len="med"/>
                    </a:lnB>
                    <a:lnTlToBr>
                      <a:noFill/>
                    </a:lnTlToBr>
                    <a:lnBlToTr>
                      <a:noFill/>
                    </a:lnBlToTr>
                    <a:noFill/>
                  </a:tcPr>
                </a:tc>
              </a:tr>
            </a:tbl>
          </a:graphicData>
        </a:graphic>
      </p:graphicFrame>
      <p:sp>
        <p:nvSpPr>
          <p:cNvPr id="4" name="Номер слайда 3"/>
          <p:cNvSpPr>
            <a:spLocks noGrp="1"/>
          </p:cNvSpPr>
          <p:nvPr>
            <p:ph type="sldNum" sz="quarter" idx="12"/>
          </p:nvPr>
        </p:nvSpPr>
        <p:spPr bwMode="auto"/>
        <p:txBody>
          <a:bodyPr/>
          <a:lstStyle/>
          <a:p>
            <a:fld id="{40122FAA-958D-4FF6-BF9F-0C9279367AB9}" type="slidenum">
              <a:rPr lang="en-US" smtClean="0"/>
              <a:pPr/>
              <a:t>11</a:t>
            </a:fld>
            <a:endParaRPr lang="en-US"/>
          </a:p>
        </p:txBody>
      </p:sp>
      <p:sp>
        <p:nvSpPr>
          <p:cNvPr id="7" name="Footer Placeholder 1"/>
          <p:cNvSpPr txBox="1">
            <a:spLocks/>
          </p:cNvSpPr>
          <p:nvPr/>
        </p:nvSpPr>
        <p:spPr bwMode="white">
          <a:xfrm>
            <a:off x="2209800" y="6400800"/>
            <a:ext cx="6113463" cy="293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Times New Roman" pitchFamily="18" charset="0"/>
                <a:cs typeface="Arial" pitchFamily="34" charset="0"/>
              </a:defRPr>
            </a:lvl1pPr>
            <a:lvl2pPr marL="742950" indent="-285750" eaLnBrk="0" hangingPunct="0">
              <a:defRPr sz="2400">
                <a:solidFill>
                  <a:schemeClr val="tx1"/>
                </a:solidFill>
                <a:latin typeface="Times New Roman" pitchFamily="18" charset="0"/>
                <a:cs typeface="Arial" pitchFamily="34" charset="0"/>
              </a:defRPr>
            </a:lvl2pPr>
            <a:lvl3pPr marL="1143000" indent="-228600" eaLnBrk="0" hangingPunct="0">
              <a:defRPr sz="2400">
                <a:solidFill>
                  <a:schemeClr val="tx1"/>
                </a:solidFill>
                <a:latin typeface="Times New Roman" pitchFamily="18" charset="0"/>
                <a:cs typeface="Arial" pitchFamily="34" charset="0"/>
              </a:defRPr>
            </a:lvl3pPr>
            <a:lvl4pPr marL="1600200" indent="-228600" eaLnBrk="0" hangingPunct="0">
              <a:defRPr sz="2400">
                <a:solidFill>
                  <a:schemeClr val="tx1"/>
                </a:solidFill>
                <a:latin typeface="Times New Roman" pitchFamily="18" charset="0"/>
                <a:cs typeface="Arial" pitchFamily="34" charset="0"/>
              </a:defRPr>
            </a:lvl4pPr>
            <a:lvl5pPr marL="2057400" indent="-228600" eaLnBrk="0" hangingPunct="0">
              <a:defRPr sz="2400">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pitchFamily="34" charset="0"/>
              </a:defRPr>
            </a:lvl9pPr>
          </a:lstStyle>
          <a:p>
            <a:pPr algn="r" eaLnBrk="1" hangingPunct="1"/>
            <a:endParaRPr lang="en-GB" sz="1200" dirty="0">
              <a:solidFill>
                <a:srgbClr val="D5D7D8"/>
              </a:solidFill>
              <a:latin typeface="Arial" pitchFamily="34" charset="0"/>
            </a:endParaRPr>
          </a:p>
        </p:txBody>
      </p:sp>
    </p:spTree>
    <p:extLst>
      <p:ext uri="{BB962C8B-B14F-4D97-AF65-F5344CB8AC3E}">
        <p14:creationId xmlns:p14="http://schemas.microsoft.com/office/powerpoint/2010/main" val="17605811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4"/>
          <p:cNvSpPr>
            <a:spLocks noGrp="1" noChangeArrowheads="1"/>
          </p:cNvSpPr>
          <p:nvPr>
            <p:ph type="title"/>
          </p:nvPr>
        </p:nvSpPr>
        <p:spPr>
          <a:xfrm>
            <a:off x="228600" y="188640"/>
            <a:ext cx="8915400" cy="739775"/>
          </a:xfrm>
        </p:spPr>
        <p:txBody>
          <a:bodyPr anchor="ctr"/>
          <a:lstStyle/>
          <a:p>
            <a:r>
              <a:rPr lang="en-GB" dirty="0" smtClean="0"/>
              <a:t>Ensuring safety of the public in emergency exposure situation</a:t>
            </a:r>
          </a:p>
        </p:txBody>
      </p:sp>
      <p:sp>
        <p:nvSpPr>
          <p:cNvPr id="4" name="Номер слайда 3"/>
          <p:cNvSpPr>
            <a:spLocks noGrp="1"/>
          </p:cNvSpPr>
          <p:nvPr>
            <p:ph type="sldNum" sz="quarter" idx="12"/>
          </p:nvPr>
        </p:nvSpPr>
        <p:spPr bwMode="auto"/>
        <p:txBody>
          <a:bodyPr/>
          <a:lstStyle/>
          <a:p>
            <a:fld id="{40122FAA-958D-4FF6-BF9F-0C9279367AB9}" type="slidenum">
              <a:rPr lang="en-US" smtClean="0"/>
              <a:pPr/>
              <a:t>12</a:t>
            </a:fld>
            <a:endParaRPr lang="en-US" dirty="0"/>
          </a:p>
        </p:txBody>
      </p:sp>
      <p:graphicFrame>
        <p:nvGraphicFramePr>
          <p:cNvPr id="5" name="Таблица 4"/>
          <p:cNvGraphicFramePr>
            <a:graphicFrameLocks noGrp="1"/>
          </p:cNvGraphicFramePr>
          <p:nvPr>
            <p:extLst>
              <p:ext uri="{D42A27DB-BD31-4B8C-83A1-F6EECF244321}">
                <p14:modId xmlns:p14="http://schemas.microsoft.com/office/powerpoint/2010/main" val="710330802"/>
              </p:ext>
            </p:extLst>
          </p:nvPr>
        </p:nvGraphicFramePr>
        <p:xfrm>
          <a:off x="179512" y="3805024"/>
          <a:ext cx="8784976" cy="2216264"/>
        </p:xfrm>
        <a:graphic>
          <a:graphicData uri="http://schemas.openxmlformats.org/drawingml/2006/table">
            <a:tbl>
              <a:tblPr firstRow="1" firstCol="1" bandRow="1">
                <a:tableStyleId>{5C22544A-7EE6-4342-B048-85BDC9FD1C3A}</a:tableStyleId>
              </a:tblPr>
              <a:tblGrid>
                <a:gridCol w="1440160"/>
                <a:gridCol w="7344816"/>
              </a:tblGrid>
              <a:tr h="936104">
                <a:tc gridSpan="2">
                  <a:txBody>
                    <a:bodyPr/>
                    <a:lstStyle/>
                    <a:p>
                      <a:pPr marL="0" marR="0" indent="0" algn="ctr" defTabSz="914400" rtl="0" eaLnBrk="1" fontAlgn="auto" latinLnBrk="0" hangingPunct="1">
                        <a:lnSpc>
                          <a:spcPct val="100000"/>
                        </a:lnSpc>
                        <a:spcBef>
                          <a:spcPts val="0"/>
                        </a:spcBef>
                        <a:spcAft>
                          <a:spcPts val="600"/>
                        </a:spcAft>
                        <a:buClrTx/>
                        <a:buSzTx/>
                        <a:buFontTx/>
                        <a:buNone/>
                        <a:tabLst/>
                        <a:defRPr/>
                      </a:pPr>
                      <a:r>
                        <a:rPr lang="en-US" sz="2800" dirty="0" smtClean="0">
                          <a:solidFill>
                            <a:srgbClr val="333333"/>
                          </a:solidFill>
                          <a:effectLst/>
                        </a:rPr>
                        <a:t>Reference level for public exposure during </a:t>
                      </a:r>
                      <a:r>
                        <a:rPr lang="en-US" sz="2800" b="1" kern="1200" dirty="0" smtClean="0">
                          <a:solidFill>
                            <a:srgbClr val="333333"/>
                          </a:solidFill>
                          <a:effectLst/>
                          <a:latin typeface="+mn-lt"/>
                          <a:ea typeface="Times New Roman"/>
                          <a:cs typeface="Times New Roman"/>
                        </a:rPr>
                        <a:t>1</a:t>
                      </a:r>
                      <a:r>
                        <a:rPr lang="en-US" sz="2800" b="1" kern="1200" baseline="30000" dirty="0" smtClean="0">
                          <a:solidFill>
                            <a:srgbClr val="333333"/>
                          </a:solidFill>
                          <a:effectLst/>
                          <a:latin typeface="+mn-lt"/>
                          <a:ea typeface="Times New Roman"/>
                          <a:cs typeface="Times New Roman"/>
                        </a:rPr>
                        <a:t>st</a:t>
                      </a:r>
                      <a:r>
                        <a:rPr lang="en-US" sz="2800" b="1" kern="1200" dirty="0" smtClean="0">
                          <a:solidFill>
                            <a:srgbClr val="333333"/>
                          </a:solidFill>
                          <a:effectLst/>
                          <a:latin typeface="+mn-lt"/>
                          <a:ea typeface="Times New Roman"/>
                          <a:cs typeface="Times New Roman"/>
                        </a:rPr>
                        <a:t> year</a:t>
                      </a:r>
                      <a:endParaRPr lang="en-GB" sz="2800" dirty="0">
                        <a:solidFill>
                          <a:srgbClr val="333333"/>
                        </a:solidFill>
                        <a:effectLst/>
                        <a:latin typeface="+mj-lt"/>
                        <a:ea typeface="Times New Roman"/>
                        <a:cs typeface="Times New Roman"/>
                      </a:endParaRPr>
                    </a:p>
                  </a:txBody>
                  <a:tcPr marL="68580" marR="68580" marT="0" marB="0" anchor="ctr">
                    <a:lnL w="38100" cap="flat" cmpd="sng" algn="ctr">
                      <a:solidFill>
                        <a:srgbClr val="FFFF00"/>
                      </a:solidFill>
                      <a:prstDash val="solid"/>
                      <a:round/>
                      <a:headEnd type="none" w="med" len="med"/>
                      <a:tailEnd type="none" w="med" len="med"/>
                    </a:lnL>
                    <a:lnR w="38100" cap="flat" cmpd="sng" algn="ctr">
                      <a:solidFill>
                        <a:srgbClr val="FFFF00"/>
                      </a:solidFill>
                      <a:prstDash val="solid"/>
                      <a:round/>
                      <a:headEnd type="none" w="med" len="med"/>
                      <a:tailEnd type="none" w="med" len="med"/>
                    </a:lnR>
                    <a:lnT w="38100" cap="flat" cmpd="sng" algn="ctr">
                      <a:solidFill>
                        <a:srgbClr val="FFFF00"/>
                      </a:solidFill>
                      <a:prstDash val="solid"/>
                      <a:round/>
                      <a:headEnd type="none" w="med" len="med"/>
                      <a:tailEnd type="none" w="med" len="med"/>
                    </a:lnT>
                    <a:lnB w="38100" cap="flat" cmpd="sng" algn="ctr">
                      <a:solidFill>
                        <a:srgbClr val="FFFF00"/>
                      </a:solidFill>
                      <a:prstDash val="solid"/>
                      <a:round/>
                      <a:headEnd type="none" w="med" len="med"/>
                      <a:tailEnd type="none" w="med" len="med"/>
                    </a:lnB>
                    <a:lnTlToBr w="12700" cmpd="sng">
                      <a:noFill/>
                      <a:prstDash val="solid"/>
                    </a:lnTlToBr>
                    <a:lnBlToTr w="12700" cmpd="sng">
                      <a:noFill/>
                      <a:prstDash val="solid"/>
                    </a:lnBlToTr>
                    <a:solidFill>
                      <a:srgbClr val="00FFFF"/>
                    </a:solidFill>
                  </a:tcPr>
                </a:tc>
                <a:tc hMerge="1">
                  <a:txBody>
                    <a:bodyPr/>
                    <a:lstStyle/>
                    <a:p>
                      <a:pPr marL="363538" marR="0" indent="-363538" algn="l" defTabSz="914400" rtl="0" eaLnBrk="1" fontAlgn="auto" latinLnBrk="0" hangingPunct="1">
                        <a:lnSpc>
                          <a:spcPct val="100000"/>
                        </a:lnSpc>
                        <a:spcBef>
                          <a:spcPts val="0"/>
                        </a:spcBef>
                        <a:spcAft>
                          <a:spcPts val="600"/>
                        </a:spcAft>
                        <a:buClr>
                          <a:srgbClr val="FFFF00"/>
                        </a:buClr>
                        <a:buSzPct val="110000"/>
                        <a:buFont typeface="Wingdings" pitchFamily="2" charset="2"/>
                        <a:buChar char="ü"/>
                        <a:tabLst/>
                        <a:defRPr/>
                      </a:pPr>
                      <a:endParaRPr kumimoji="1" lang="en-US" sz="2800" b="0" i="0" u="none" strike="noStrike" kern="1200" cap="none" normalizeH="0" baseline="0" dirty="0" smtClean="0">
                        <a:ln>
                          <a:noFill/>
                        </a:ln>
                        <a:solidFill>
                          <a:schemeClr val="tx1"/>
                        </a:solidFill>
                        <a:effectLst/>
                        <a:latin typeface="Arial" charset="0"/>
                        <a:ea typeface="+mn-ea"/>
                        <a:cs typeface="Times New Roman" pitchFamily="18" charset="0"/>
                      </a:endParaRPr>
                    </a:p>
                  </a:txBody>
                  <a:tcPr marL="68580" marR="68580" marT="0" marB="0">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239395">
                <a:tc>
                  <a:txBody>
                    <a:bodyPr/>
                    <a:lstStyle/>
                    <a:p>
                      <a:pPr algn="ctr">
                        <a:spcAft>
                          <a:spcPts val="600"/>
                        </a:spcAft>
                      </a:pPr>
                      <a:r>
                        <a:rPr lang="en-US" sz="2800" dirty="0">
                          <a:solidFill>
                            <a:srgbClr val="FFFF00"/>
                          </a:solidFill>
                          <a:effectLst/>
                        </a:rPr>
                        <a:t>10 </a:t>
                      </a:r>
                      <a:r>
                        <a:rPr lang="en-US" sz="2800" dirty="0" smtClean="0">
                          <a:solidFill>
                            <a:srgbClr val="FFFF00"/>
                          </a:solidFill>
                          <a:effectLst/>
                        </a:rPr>
                        <a:t>mSv</a:t>
                      </a:r>
                      <a:endParaRPr lang="en-GB" sz="2800" dirty="0">
                        <a:solidFill>
                          <a:srgbClr val="FFFF00"/>
                        </a:solidFill>
                        <a:effectLst/>
                        <a:latin typeface="+mj-lt"/>
                        <a:ea typeface="Times New Roman"/>
                        <a:cs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rgbClr val="FFFF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63538" marR="0" indent="-363538" algn="l" defTabSz="914400" rtl="0" eaLnBrk="1" fontAlgn="auto" latinLnBrk="0" hangingPunct="1">
                        <a:lnSpc>
                          <a:spcPct val="100000"/>
                        </a:lnSpc>
                        <a:spcBef>
                          <a:spcPts val="0"/>
                        </a:spcBef>
                        <a:spcAft>
                          <a:spcPts val="600"/>
                        </a:spcAft>
                        <a:buClr>
                          <a:srgbClr val="FFFF00"/>
                        </a:buClr>
                        <a:buSzPct val="110000"/>
                        <a:buFont typeface="Wingdings" pitchFamily="2" charset="2"/>
                        <a:buChar char="ü"/>
                        <a:tabLst/>
                        <a:defRPr/>
                      </a:pPr>
                      <a:r>
                        <a:rPr kumimoji="1" lang="en-US" sz="2800" b="1" i="0" u="none" strike="noStrike" kern="1200" cap="none" normalizeH="0" baseline="0" dirty="0" smtClean="0">
                          <a:ln>
                            <a:noFill/>
                          </a:ln>
                          <a:solidFill>
                            <a:srgbClr val="FFFF00"/>
                          </a:solidFill>
                          <a:effectLst/>
                          <a:latin typeface="Arial" charset="0"/>
                          <a:ea typeface="+mn-ea"/>
                          <a:cs typeface="Times New Roman" pitchFamily="18" charset="0"/>
                        </a:rPr>
                        <a:t>Appendix IV</a:t>
                      </a:r>
                      <a:r>
                        <a:rPr kumimoji="1" lang="en-US" sz="2800" b="0" i="0" u="none" strike="noStrike" kern="1200" cap="none" normalizeH="0" baseline="0" dirty="0" smtClean="0">
                          <a:ln>
                            <a:noFill/>
                          </a:ln>
                          <a:solidFill>
                            <a:schemeClr val="tx1"/>
                          </a:solidFill>
                          <a:effectLst/>
                          <a:latin typeface="Arial" charset="0"/>
                          <a:ea typeface="+mn-ea"/>
                          <a:cs typeface="Times New Roman" pitchFamily="18" charset="0"/>
                        </a:rPr>
                        <a:t>. Generic criterion for food, milk and water to reduce the risk of stochastic effects in an emergency</a:t>
                      </a:r>
                    </a:p>
                  </a:txBody>
                  <a:tcPr marL="68580" marR="68580" marT="0" marB="0">
                    <a:lnL w="12700" cap="flat" cmpd="sng" algn="ctr">
                      <a:noFill/>
                      <a:prstDash val="solid"/>
                      <a:round/>
                      <a:headEnd type="none" w="med" len="med"/>
                      <a:tailEnd type="none" w="med" len="med"/>
                    </a:lnL>
                    <a:lnR w="12700" cmpd="sng">
                      <a:noFill/>
                    </a:lnR>
                    <a:lnT w="38100" cap="flat" cmpd="sng" algn="ctr">
                      <a:solidFill>
                        <a:srgbClr val="FFFF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6" name="Прямоугольник 5"/>
          <p:cNvSpPr/>
          <p:nvPr/>
        </p:nvSpPr>
        <p:spPr>
          <a:xfrm>
            <a:off x="179512" y="1268760"/>
            <a:ext cx="8568952" cy="2246769"/>
          </a:xfrm>
          <a:prstGeom prst="rect">
            <a:avLst/>
          </a:prstGeom>
        </p:spPr>
        <p:txBody>
          <a:bodyPr wrap="square">
            <a:spAutoFit/>
          </a:bodyPr>
          <a:lstStyle/>
          <a:p>
            <a:r>
              <a:rPr lang="en-GB" sz="2800" b="1" dirty="0" smtClean="0">
                <a:solidFill>
                  <a:srgbClr val="FFFF00"/>
                </a:solidFill>
                <a:latin typeface="Arial" pitchFamily="34" charset="0"/>
                <a:cs typeface="Arial" pitchFamily="34" charset="0"/>
              </a:rPr>
              <a:t>Restriction/Replacement</a:t>
            </a:r>
            <a:r>
              <a:rPr lang="en-GB" sz="2800" b="1" dirty="0" smtClean="0">
                <a:latin typeface="Arial" pitchFamily="34" charset="0"/>
                <a:cs typeface="Arial" pitchFamily="34" charset="0"/>
              </a:rPr>
              <a:t> of </a:t>
            </a:r>
            <a:r>
              <a:rPr lang="en-GB" sz="2800" b="1" dirty="0">
                <a:latin typeface="Arial" pitchFamily="34" charset="0"/>
                <a:cs typeface="Arial" pitchFamily="34" charset="0"/>
              </a:rPr>
              <a:t>contaminated food, milk and drinking water </a:t>
            </a:r>
            <a:r>
              <a:rPr lang="en-GB" sz="2800" b="1" dirty="0" smtClean="0">
                <a:solidFill>
                  <a:srgbClr val="FFFF00"/>
                </a:solidFill>
                <a:latin typeface="Arial" pitchFamily="34" charset="0"/>
                <a:cs typeface="Arial" pitchFamily="34" charset="0"/>
              </a:rPr>
              <a:t>is one of components of</a:t>
            </a:r>
            <a:r>
              <a:rPr lang="en-GB" sz="2800" b="1" dirty="0" smtClean="0">
                <a:latin typeface="Arial" pitchFamily="34" charset="0"/>
                <a:cs typeface="Arial" pitchFamily="34" charset="0"/>
              </a:rPr>
              <a:t> </a:t>
            </a:r>
            <a:r>
              <a:rPr lang="en-GB" sz="2800" b="1" dirty="0" smtClean="0">
                <a:solidFill>
                  <a:srgbClr val="FFFF00"/>
                </a:solidFill>
                <a:latin typeface="Arial" pitchFamily="34" charset="0"/>
                <a:cs typeface="Arial" pitchFamily="34" charset="0"/>
              </a:rPr>
              <a:t>URGENT</a:t>
            </a:r>
            <a:r>
              <a:rPr lang="en-GB" sz="2800" b="1" dirty="0" smtClean="0">
                <a:latin typeface="Arial" pitchFamily="34" charset="0"/>
                <a:cs typeface="Arial" pitchFamily="34" charset="0"/>
              </a:rPr>
              <a:t> and </a:t>
            </a:r>
            <a:r>
              <a:rPr lang="en-GB" sz="2800" b="1" dirty="0" smtClean="0">
                <a:solidFill>
                  <a:srgbClr val="FFFF00"/>
                </a:solidFill>
                <a:latin typeface="Arial" pitchFamily="34" charset="0"/>
                <a:cs typeface="Arial" pitchFamily="34" charset="0"/>
              </a:rPr>
              <a:t>EARLY</a:t>
            </a:r>
            <a:r>
              <a:rPr lang="en-GB" sz="2800" b="1" dirty="0" smtClean="0">
                <a:latin typeface="Arial" pitchFamily="34" charset="0"/>
                <a:cs typeface="Arial" pitchFamily="34" charset="0"/>
              </a:rPr>
              <a:t> </a:t>
            </a:r>
            <a:r>
              <a:rPr lang="en-GB" sz="2800" b="1" dirty="0" smtClean="0">
                <a:solidFill>
                  <a:srgbClr val="FFFF00"/>
                </a:solidFill>
                <a:latin typeface="Arial" pitchFamily="34" charset="0"/>
                <a:cs typeface="Arial" pitchFamily="34" charset="0"/>
              </a:rPr>
              <a:t>protective strategies</a:t>
            </a:r>
            <a:r>
              <a:rPr lang="en-GB" sz="2800" b="1" dirty="0" smtClean="0">
                <a:latin typeface="Arial" pitchFamily="34" charset="0"/>
                <a:cs typeface="Arial" pitchFamily="34" charset="0"/>
              </a:rPr>
              <a:t> together with sheltering,  evacuation, relocation, decontamination, etc.</a:t>
            </a:r>
            <a:endParaRPr lang="en-GB" sz="2800" b="1" dirty="0">
              <a:latin typeface="Arial" pitchFamily="34" charset="0"/>
              <a:cs typeface="Arial" pitchFamily="34" charset="0"/>
            </a:endParaRPr>
          </a:p>
        </p:txBody>
      </p:sp>
      <p:sp>
        <p:nvSpPr>
          <p:cNvPr id="8" name="Footer Placeholder 1"/>
          <p:cNvSpPr txBox="1">
            <a:spLocks/>
          </p:cNvSpPr>
          <p:nvPr/>
        </p:nvSpPr>
        <p:spPr bwMode="white">
          <a:xfrm>
            <a:off x="2209800" y="6400800"/>
            <a:ext cx="6113463" cy="293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Times New Roman" pitchFamily="18" charset="0"/>
                <a:cs typeface="Arial" pitchFamily="34" charset="0"/>
              </a:defRPr>
            </a:lvl1pPr>
            <a:lvl2pPr marL="742950" indent="-285750" eaLnBrk="0" hangingPunct="0">
              <a:defRPr sz="2400">
                <a:solidFill>
                  <a:schemeClr val="tx1"/>
                </a:solidFill>
                <a:latin typeface="Times New Roman" pitchFamily="18" charset="0"/>
                <a:cs typeface="Arial" pitchFamily="34" charset="0"/>
              </a:defRPr>
            </a:lvl2pPr>
            <a:lvl3pPr marL="1143000" indent="-228600" eaLnBrk="0" hangingPunct="0">
              <a:defRPr sz="2400">
                <a:solidFill>
                  <a:schemeClr val="tx1"/>
                </a:solidFill>
                <a:latin typeface="Times New Roman" pitchFamily="18" charset="0"/>
                <a:cs typeface="Arial" pitchFamily="34" charset="0"/>
              </a:defRPr>
            </a:lvl3pPr>
            <a:lvl4pPr marL="1600200" indent="-228600" eaLnBrk="0" hangingPunct="0">
              <a:defRPr sz="2400">
                <a:solidFill>
                  <a:schemeClr val="tx1"/>
                </a:solidFill>
                <a:latin typeface="Times New Roman" pitchFamily="18" charset="0"/>
                <a:cs typeface="Arial" pitchFamily="34" charset="0"/>
              </a:defRPr>
            </a:lvl4pPr>
            <a:lvl5pPr marL="2057400" indent="-228600" eaLnBrk="0" hangingPunct="0">
              <a:defRPr sz="2400">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pitchFamily="34" charset="0"/>
              </a:defRPr>
            </a:lvl9pPr>
          </a:lstStyle>
          <a:p>
            <a:pPr algn="r" eaLnBrk="1" hangingPunct="1"/>
            <a:endParaRPr lang="en-GB" sz="1200" dirty="0">
              <a:solidFill>
                <a:srgbClr val="D5D7D8"/>
              </a:solidFill>
              <a:latin typeface="Arial" pitchFamily="34" charset="0"/>
            </a:endParaRPr>
          </a:p>
        </p:txBody>
      </p:sp>
    </p:spTree>
    <p:extLst>
      <p:ext uri="{BB962C8B-B14F-4D97-AF65-F5344CB8AC3E}">
        <p14:creationId xmlns:p14="http://schemas.microsoft.com/office/powerpoint/2010/main" val="26502208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a:xfrm>
            <a:off x="395288" y="98425"/>
            <a:ext cx="8424862" cy="882650"/>
          </a:xfrm>
        </p:spPr>
        <p:txBody>
          <a:bodyPr/>
          <a:lstStyle/>
          <a:p>
            <a:pPr eaLnBrk="1" hangingPunct="1"/>
            <a:r>
              <a:rPr lang="en-GB" dirty="0" smtClean="0"/>
              <a:t>Operational Interventional Levels</a:t>
            </a:r>
            <a:endParaRPr lang="en-US" dirty="0" smtClean="0"/>
          </a:p>
        </p:txBody>
      </p:sp>
      <p:sp>
        <p:nvSpPr>
          <p:cNvPr id="37892" name="TextBox 4"/>
          <p:cNvSpPr txBox="1">
            <a:spLocks noChangeArrowheads="1"/>
          </p:cNvSpPr>
          <p:nvPr/>
        </p:nvSpPr>
        <p:spPr bwMode="auto">
          <a:xfrm>
            <a:off x="139700" y="1052513"/>
            <a:ext cx="8869363"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spAutoFit/>
          </a:bodyPr>
          <a:lstStyle>
            <a:lvl1pPr eaLnBrk="0" hangingPunct="0">
              <a:defRPr sz="2400">
                <a:solidFill>
                  <a:schemeClr val="tx1"/>
                </a:solidFill>
                <a:latin typeface="Times New Roman" pitchFamily="18" charset="0"/>
                <a:cs typeface="Arial" pitchFamily="34" charset="0"/>
              </a:defRPr>
            </a:lvl1pPr>
            <a:lvl2pPr marL="742950" indent="-285750" eaLnBrk="0" hangingPunct="0">
              <a:defRPr sz="2400">
                <a:solidFill>
                  <a:schemeClr val="tx1"/>
                </a:solidFill>
                <a:latin typeface="Times New Roman" pitchFamily="18" charset="0"/>
                <a:cs typeface="Arial" pitchFamily="34" charset="0"/>
              </a:defRPr>
            </a:lvl2pPr>
            <a:lvl3pPr marL="1143000" indent="-228600" eaLnBrk="0" hangingPunct="0">
              <a:defRPr sz="2400">
                <a:solidFill>
                  <a:schemeClr val="tx1"/>
                </a:solidFill>
                <a:latin typeface="Times New Roman" pitchFamily="18" charset="0"/>
                <a:cs typeface="Arial" pitchFamily="34" charset="0"/>
              </a:defRPr>
            </a:lvl3pPr>
            <a:lvl4pPr marL="1600200" indent="-228600" eaLnBrk="0" hangingPunct="0">
              <a:defRPr sz="2400">
                <a:solidFill>
                  <a:schemeClr val="tx1"/>
                </a:solidFill>
                <a:latin typeface="Times New Roman" pitchFamily="18" charset="0"/>
                <a:cs typeface="Arial" pitchFamily="34" charset="0"/>
              </a:defRPr>
            </a:lvl4pPr>
            <a:lvl5pPr marL="2057400" indent="-228600" eaLnBrk="0" hangingPunct="0">
              <a:defRPr sz="2400">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pitchFamily="34" charset="0"/>
              </a:defRPr>
            </a:lvl9pPr>
          </a:lstStyle>
          <a:p>
            <a:pPr algn="ctr" eaLnBrk="1" hangingPunct="1"/>
            <a:r>
              <a:rPr lang="en-GB" sz="2800">
                <a:solidFill>
                  <a:srgbClr val="FFFFFF"/>
                </a:solidFill>
                <a:latin typeface="Arial" pitchFamily="34" charset="0"/>
              </a:rPr>
              <a:t>OILs – a predetermined default operational triggers for quantities that are measured by a field monitoring instrument or determined by laboratory analysis.</a:t>
            </a:r>
          </a:p>
          <a:p>
            <a:pPr algn="ctr" eaLnBrk="1" hangingPunct="1"/>
            <a:endParaRPr lang="en-GB" sz="3200">
              <a:solidFill>
                <a:srgbClr val="FFFFFF"/>
              </a:solidFill>
              <a:latin typeface="Arial" pitchFamily="34" charset="0"/>
            </a:endParaRPr>
          </a:p>
          <a:p>
            <a:pPr algn="ctr" eaLnBrk="1" hangingPunct="1"/>
            <a:r>
              <a:rPr lang="en-GB" sz="2800">
                <a:solidFill>
                  <a:srgbClr val="FFFFFF"/>
                </a:solidFill>
                <a:latin typeface="Arial" pitchFamily="34" charset="0"/>
              </a:rPr>
              <a:t>Protective and other response actions</a:t>
            </a:r>
          </a:p>
        </p:txBody>
      </p:sp>
      <p:grpSp>
        <p:nvGrpSpPr>
          <p:cNvPr id="37893" name="Группа 1"/>
          <p:cNvGrpSpPr>
            <a:grpSpLocks/>
          </p:cNvGrpSpPr>
          <p:nvPr/>
        </p:nvGrpSpPr>
        <p:grpSpPr bwMode="auto">
          <a:xfrm>
            <a:off x="93663" y="3535363"/>
            <a:ext cx="8915400" cy="2486025"/>
            <a:chOff x="93552" y="3435350"/>
            <a:chExt cx="8915511" cy="2486025"/>
          </a:xfrm>
        </p:grpSpPr>
        <p:pic>
          <p:nvPicPr>
            <p:cNvPr id="37897" name="Picture 2" descr="U:\Guidance\Draft\Tom\Decision Makers Project\Manual Drafts\Visio Files\ExpoPathways\14_Thyroid_monitoring_CONTACT_2.jpg"/>
            <p:cNvPicPr>
              <a:picLocks noChangeAspect="1" noChangeArrowheads="1"/>
            </p:cNvPicPr>
            <p:nvPr/>
          </p:nvPicPr>
          <p:blipFill>
            <a:blip r:embed="rId3">
              <a:extLst>
                <a:ext uri="{28A0092B-C50C-407E-A947-70E740481C1C}">
                  <a14:useLocalDpi xmlns:a14="http://schemas.microsoft.com/office/drawing/2010/main" val="0"/>
                </a:ext>
              </a:extLst>
            </a:blip>
            <a:srcRect l="5556" t="4353" r="9096"/>
            <a:stretch>
              <a:fillRect/>
            </a:stretch>
          </p:blipFill>
          <p:spPr bwMode="auto">
            <a:xfrm>
              <a:off x="6910388" y="4292600"/>
              <a:ext cx="2098675" cy="162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8" name="Picture 2" descr="U:\Guidance\Draft\Tom\Decision Makers Project\Manual Drafts\Visio Files\ExpoPathways\12_Skin_monitoring.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85481" y="4292600"/>
              <a:ext cx="2305050" cy="162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9" name="TextBox 9"/>
            <p:cNvSpPr txBox="1">
              <a:spLocks noChangeArrowheads="1"/>
            </p:cNvSpPr>
            <p:nvPr/>
          </p:nvSpPr>
          <p:spPr bwMode="auto">
            <a:xfrm>
              <a:off x="4456113" y="3436938"/>
              <a:ext cx="2363787"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spAutoFit/>
            </a:bodyPr>
            <a:lstStyle>
              <a:lvl1pPr eaLnBrk="0" hangingPunct="0">
                <a:defRPr sz="2400">
                  <a:solidFill>
                    <a:schemeClr val="tx1"/>
                  </a:solidFill>
                  <a:latin typeface="Times New Roman" pitchFamily="18" charset="0"/>
                  <a:cs typeface="Arial" pitchFamily="34" charset="0"/>
                </a:defRPr>
              </a:lvl1pPr>
              <a:lvl2pPr marL="742950" indent="-285750" eaLnBrk="0" hangingPunct="0">
                <a:defRPr sz="2400">
                  <a:solidFill>
                    <a:schemeClr val="tx1"/>
                  </a:solidFill>
                  <a:latin typeface="Times New Roman" pitchFamily="18" charset="0"/>
                  <a:cs typeface="Arial" pitchFamily="34" charset="0"/>
                </a:defRPr>
              </a:lvl2pPr>
              <a:lvl3pPr marL="1143000" indent="-228600" eaLnBrk="0" hangingPunct="0">
                <a:defRPr sz="2400">
                  <a:solidFill>
                    <a:schemeClr val="tx1"/>
                  </a:solidFill>
                  <a:latin typeface="Times New Roman" pitchFamily="18" charset="0"/>
                  <a:cs typeface="Arial" pitchFamily="34" charset="0"/>
                </a:defRPr>
              </a:lvl3pPr>
              <a:lvl4pPr marL="1600200" indent="-228600" eaLnBrk="0" hangingPunct="0">
                <a:defRPr sz="2400">
                  <a:solidFill>
                    <a:schemeClr val="tx1"/>
                  </a:solidFill>
                  <a:latin typeface="Times New Roman" pitchFamily="18" charset="0"/>
                  <a:cs typeface="Arial" pitchFamily="34" charset="0"/>
                </a:defRPr>
              </a:lvl4pPr>
              <a:lvl5pPr marL="2057400" indent="-228600" eaLnBrk="0" hangingPunct="0">
                <a:defRPr sz="2400">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pitchFamily="34" charset="0"/>
                </a:defRPr>
              </a:lvl9pPr>
            </a:lstStyle>
            <a:p>
              <a:pPr algn="ctr" eaLnBrk="1" hangingPunct="1"/>
              <a:r>
                <a:rPr lang="en-GB" sz="1800" b="1">
                  <a:solidFill>
                    <a:srgbClr val="FFFF00"/>
                  </a:solidFill>
                  <a:latin typeface="Arial" pitchFamily="34" charset="0"/>
                </a:rPr>
                <a:t>Dose rate from skin contamination</a:t>
              </a:r>
            </a:p>
          </p:txBody>
        </p:sp>
        <p:sp>
          <p:nvSpPr>
            <p:cNvPr id="37900" name="TextBox 11"/>
            <p:cNvSpPr txBox="1">
              <a:spLocks noChangeArrowheads="1"/>
            </p:cNvSpPr>
            <p:nvPr/>
          </p:nvSpPr>
          <p:spPr bwMode="auto">
            <a:xfrm>
              <a:off x="7037338" y="3436729"/>
              <a:ext cx="1844775" cy="646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spAutoFit/>
            </a:bodyPr>
            <a:lstStyle>
              <a:lvl1pPr eaLnBrk="0" hangingPunct="0">
                <a:defRPr sz="2400">
                  <a:solidFill>
                    <a:schemeClr val="tx1"/>
                  </a:solidFill>
                  <a:latin typeface="Times New Roman" pitchFamily="18" charset="0"/>
                  <a:cs typeface="Arial" pitchFamily="34" charset="0"/>
                </a:defRPr>
              </a:lvl1pPr>
              <a:lvl2pPr marL="742950" indent="-285750" eaLnBrk="0" hangingPunct="0">
                <a:defRPr sz="2400">
                  <a:solidFill>
                    <a:schemeClr val="tx1"/>
                  </a:solidFill>
                  <a:latin typeface="Times New Roman" pitchFamily="18" charset="0"/>
                  <a:cs typeface="Arial" pitchFamily="34" charset="0"/>
                </a:defRPr>
              </a:lvl2pPr>
              <a:lvl3pPr marL="1143000" indent="-228600" eaLnBrk="0" hangingPunct="0">
                <a:defRPr sz="2400">
                  <a:solidFill>
                    <a:schemeClr val="tx1"/>
                  </a:solidFill>
                  <a:latin typeface="Times New Roman" pitchFamily="18" charset="0"/>
                  <a:cs typeface="Arial" pitchFamily="34" charset="0"/>
                </a:defRPr>
              </a:lvl3pPr>
              <a:lvl4pPr marL="1600200" indent="-228600" eaLnBrk="0" hangingPunct="0">
                <a:defRPr sz="2400">
                  <a:solidFill>
                    <a:schemeClr val="tx1"/>
                  </a:solidFill>
                  <a:latin typeface="Times New Roman" pitchFamily="18" charset="0"/>
                  <a:cs typeface="Arial" pitchFamily="34" charset="0"/>
                </a:defRPr>
              </a:lvl4pPr>
              <a:lvl5pPr marL="2057400" indent="-228600" eaLnBrk="0" hangingPunct="0">
                <a:defRPr sz="2400">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pitchFamily="34" charset="0"/>
                </a:defRPr>
              </a:lvl9pPr>
            </a:lstStyle>
            <a:p>
              <a:pPr algn="ctr" eaLnBrk="1" hangingPunct="1"/>
              <a:r>
                <a:rPr lang="en-GB" sz="1800" b="1">
                  <a:solidFill>
                    <a:srgbClr val="FFFF00"/>
                  </a:solidFill>
                  <a:latin typeface="Arial" pitchFamily="34" charset="0"/>
                </a:rPr>
                <a:t>Dose rate from thyroid </a:t>
              </a:r>
            </a:p>
          </p:txBody>
        </p:sp>
        <p:pic>
          <p:nvPicPr>
            <p:cNvPr id="37901" name="Picture 4" descr="U:\Guidance\Draft\Tom\Decision Makers Project\Manual Drafts\Visio Files\ExpoPathways\11_Ground_monitoring.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2668" y="4292600"/>
              <a:ext cx="2043113" cy="1628775"/>
            </a:xfrm>
            <a:prstGeom prst="rect">
              <a:avLst/>
            </a:prstGeom>
            <a:noFill/>
            <a:ln w="38100">
              <a:noFill/>
              <a:miter lim="800000"/>
              <a:headEnd/>
              <a:tailEnd/>
            </a:ln>
            <a:extLst>
              <a:ext uri="{909E8E84-426E-40DD-AFC4-6F175D3DCCD1}">
                <a14:hiddenFill xmlns:a14="http://schemas.microsoft.com/office/drawing/2010/main">
                  <a:solidFill>
                    <a:srgbClr val="FFFFFF"/>
                  </a:solidFill>
                </a14:hiddenFill>
              </a:ext>
            </a:extLst>
          </p:spPr>
        </p:pic>
        <p:sp>
          <p:nvSpPr>
            <p:cNvPr id="37902" name="TextBox 14"/>
            <p:cNvSpPr txBox="1">
              <a:spLocks noChangeArrowheads="1"/>
            </p:cNvSpPr>
            <p:nvPr/>
          </p:nvSpPr>
          <p:spPr bwMode="auto">
            <a:xfrm>
              <a:off x="93552" y="3435350"/>
              <a:ext cx="2061344" cy="646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spAutoFit/>
            </a:bodyPr>
            <a:lstStyle>
              <a:lvl1pPr eaLnBrk="0" hangingPunct="0">
                <a:defRPr sz="2400">
                  <a:solidFill>
                    <a:schemeClr val="tx1"/>
                  </a:solidFill>
                  <a:latin typeface="Times New Roman" pitchFamily="18" charset="0"/>
                  <a:cs typeface="Arial" pitchFamily="34" charset="0"/>
                </a:defRPr>
              </a:lvl1pPr>
              <a:lvl2pPr marL="742950" indent="-285750" eaLnBrk="0" hangingPunct="0">
                <a:defRPr sz="2400">
                  <a:solidFill>
                    <a:schemeClr val="tx1"/>
                  </a:solidFill>
                  <a:latin typeface="Times New Roman" pitchFamily="18" charset="0"/>
                  <a:cs typeface="Arial" pitchFamily="34" charset="0"/>
                </a:defRPr>
              </a:lvl2pPr>
              <a:lvl3pPr marL="1143000" indent="-228600" eaLnBrk="0" hangingPunct="0">
                <a:defRPr sz="2400">
                  <a:solidFill>
                    <a:schemeClr val="tx1"/>
                  </a:solidFill>
                  <a:latin typeface="Times New Roman" pitchFamily="18" charset="0"/>
                  <a:cs typeface="Arial" pitchFamily="34" charset="0"/>
                </a:defRPr>
              </a:lvl3pPr>
              <a:lvl4pPr marL="1600200" indent="-228600" eaLnBrk="0" hangingPunct="0">
                <a:defRPr sz="2400">
                  <a:solidFill>
                    <a:schemeClr val="tx1"/>
                  </a:solidFill>
                  <a:latin typeface="Times New Roman" pitchFamily="18" charset="0"/>
                  <a:cs typeface="Arial" pitchFamily="34" charset="0"/>
                </a:defRPr>
              </a:lvl4pPr>
              <a:lvl5pPr marL="2057400" indent="-228600" eaLnBrk="0" hangingPunct="0">
                <a:defRPr sz="2400">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pitchFamily="34" charset="0"/>
                </a:defRPr>
              </a:lvl9pPr>
            </a:lstStyle>
            <a:p>
              <a:pPr algn="ctr" eaLnBrk="1" hangingPunct="1"/>
              <a:r>
                <a:rPr lang="en-GB" sz="1800" b="1">
                  <a:solidFill>
                    <a:srgbClr val="FFFF00"/>
                  </a:solidFill>
                  <a:latin typeface="Arial" pitchFamily="34" charset="0"/>
                </a:rPr>
                <a:t>Dose rate above</a:t>
              </a:r>
            </a:p>
            <a:p>
              <a:pPr algn="ctr" eaLnBrk="1" hangingPunct="1"/>
              <a:r>
                <a:rPr lang="en-GB" sz="1800" b="1">
                  <a:solidFill>
                    <a:srgbClr val="FFFF00"/>
                  </a:solidFill>
                  <a:latin typeface="Arial" pitchFamily="34" charset="0"/>
                </a:rPr>
                <a:t>the ground</a:t>
              </a:r>
            </a:p>
          </p:txBody>
        </p:sp>
        <p:pic>
          <p:nvPicPr>
            <p:cNvPr id="37903" name="Picture 5" descr="U:\Guidance\Draft\Tom\Decision Makers Project\Manual Drafts\Visio Files\ExpoPathways\13_Food_monitoring_Cs137 and I131.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68770" y="4292600"/>
              <a:ext cx="2100262" cy="1628775"/>
            </a:xfrm>
            <a:prstGeom prst="rect">
              <a:avLst/>
            </a:prstGeom>
            <a:noFill/>
            <a:ln w="57150">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37904" name="TextBox 15"/>
            <p:cNvSpPr txBox="1">
              <a:spLocks noChangeArrowheads="1"/>
            </p:cNvSpPr>
            <p:nvPr/>
          </p:nvSpPr>
          <p:spPr bwMode="auto">
            <a:xfrm>
              <a:off x="2311302" y="3436729"/>
              <a:ext cx="2015198" cy="646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spAutoFit/>
            </a:bodyPr>
            <a:lstStyle>
              <a:lvl1pPr eaLnBrk="0" hangingPunct="0">
                <a:defRPr sz="2400">
                  <a:solidFill>
                    <a:schemeClr val="tx1"/>
                  </a:solidFill>
                  <a:latin typeface="Times New Roman" pitchFamily="18" charset="0"/>
                  <a:cs typeface="Arial" pitchFamily="34" charset="0"/>
                </a:defRPr>
              </a:lvl1pPr>
              <a:lvl2pPr marL="742950" indent="-285750" eaLnBrk="0" hangingPunct="0">
                <a:defRPr sz="2400">
                  <a:solidFill>
                    <a:schemeClr val="tx1"/>
                  </a:solidFill>
                  <a:latin typeface="Times New Roman" pitchFamily="18" charset="0"/>
                  <a:cs typeface="Arial" pitchFamily="34" charset="0"/>
                </a:defRPr>
              </a:lvl2pPr>
              <a:lvl3pPr marL="1143000" indent="-228600" eaLnBrk="0" hangingPunct="0">
                <a:defRPr sz="2400">
                  <a:solidFill>
                    <a:schemeClr val="tx1"/>
                  </a:solidFill>
                  <a:latin typeface="Times New Roman" pitchFamily="18" charset="0"/>
                  <a:cs typeface="Arial" pitchFamily="34" charset="0"/>
                </a:defRPr>
              </a:lvl3pPr>
              <a:lvl4pPr marL="1600200" indent="-228600" eaLnBrk="0" hangingPunct="0">
                <a:defRPr sz="2400">
                  <a:solidFill>
                    <a:schemeClr val="tx1"/>
                  </a:solidFill>
                  <a:latin typeface="Times New Roman" pitchFamily="18" charset="0"/>
                  <a:cs typeface="Arial" pitchFamily="34" charset="0"/>
                </a:defRPr>
              </a:lvl4pPr>
              <a:lvl5pPr marL="2057400" indent="-228600" eaLnBrk="0" hangingPunct="0">
                <a:defRPr sz="2400">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pitchFamily="34" charset="0"/>
                </a:defRPr>
              </a:lvl9pPr>
            </a:lstStyle>
            <a:p>
              <a:pPr algn="ctr" eaLnBrk="1" hangingPunct="1"/>
              <a:r>
                <a:rPr lang="en-GB" sz="1800" b="1">
                  <a:solidFill>
                    <a:srgbClr val="FFFF00"/>
                  </a:solidFill>
                  <a:latin typeface="Arial" pitchFamily="34" charset="0"/>
                </a:rPr>
                <a:t>Food and water concentrations</a:t>
              </a:r>
            </a:p>
          </p:txBody>
        </p:sp>
      </p:grpSp>
      <p:sp>
        <p:nvSpPr>
          <p:cNvPr id="18" name="Down Arrow 17"/>
          <p:cNvSpPr/>
          <p:nvPr/>
        </p:nvSpPr>
        <p:spPr>
          <a:xfrm>
            <a:off x="3924300" y="2463800"/>
            <a:ext cx="1292225" cy="396875"/>
          </a:xfrm>
          <a:prstGeom prst="downArrow">
            <a:avLst/>
          </a:prstGeom>
          <a:solidFill>
            <a:srgbClr val="FFFF00"/>
          </a:solidFill>
          <a:ln w="38100">
            <a:solidFill>
              <a:srgbClr val="FF0000"/>
            </a:solidFill>
          </a:ln>
        </p:spPr>
        <p:style>
          <a:lnRef idx="1">
            <a:schemeClr val="accent1"/>
          </a:lnRef>
          <a:fillRef idx="2">
            <a:schemeClr val="accent1"/>
          </a:fillRef>
          <a:effectRef idx="1">
            <a:schemeClr val="accent1"/>
          </a:effectRef>
          <a:fontRef idx="minor">
            <a:schemeClr val="dk1"/>
          </a:fontRef>
        </p:style>
        <p:txBody>
          <a:bodyPr lIns="91429" tIns="45715" rIns="91429" bIns="45715" anchor="ctr">
            <a:scene3d>
              <a:camera prst="orthographicFront"/>
              <a:lightRig rig="balanced" dir="t">
                <a:rot lat="0" lon="0" rev="2100000"/>
              </a:lightRig>
            </a:scene3d>
            <a:sp3d extrusionH="57150" prstMaterial="metal">
              <a:bevelT w="38100" h="25400"/>
              <a:contourClr>
                <a:schemeClr val="bg2"/>
              </a:contourClr>
            </a:sp3d>
          </a:bodyPr>
          <a:lstStyle/>
          <a:p>
            <a:pPr algn="ctr">
              <a:defRPr/>
            </a:pPr>
            <a:endParaRPr lang="en-US" b="1">
              <a:ln w="50800"/>
              <a:solidFill>
                <a:srgbClr val="000099">
                  <a:shade val="50000"/>
                </a:srgbClr>
              </a:solidFill>
            </a:endParaRPr>
          </a:p>
        </p:txBody>
      </p:sp>
      <p:sp>
        <p:nvSpPr>
          <p:cNvPr id="17" name="Rectangle 3101"/>
          <p:cNvSpPr txBox="1">
            <a:spLocks noGrp="1" noChangeArrowheads="1"/>
          </p:cNvSpPr>
          <p:nvPr/>
        </p:nvSpPr>
        <p:spPr bwMode="auto">
          <a:xfrm>
            <a:off x="8382000" y="6400800"/>
            <a:ext cx="509588" cy="293688"/>
          </a:xfrm>
          <a:prstGeom prst="rect">
            <a:avLst/>
          </a:prstGeom>
          <a:noFill/>
          <a:ln>
            <a:miter lim="800000"/>
            <a:headEnd/>
            <a:tailEnd/>
          </a:ln>
        </p:spPr>
        <p:txBody>
          <a:bodyPr/>
          <a:lstStyle/>
          <a:p>
            <a:pPr algn="r">
              <a:defRPr/>
            </a:pPr>
            <a:fld id="{86C8F1FB-EAD2-42F4-A836-62DC2D72636A}" type="slidenum">
              <a:rPr lang="en-GB" sz="1200">
                <a:solidFill>
                  <a:srgbClr val="D5D7D8"/>
                </a:solidFill>
                <a:latin typeface="+mn-lt"/>
                <a:cs typeface="Arial" charset="0"/>
              </a:rPr>
              <a:pPr algn="r">
                <a:defRPr/>
              </a:pPr>
              <a:t>13</a:t>
            </a:fld>
            <a:endParaRPr lang="en-GB" sz="1200">
              <a:solidFill>
                <a:srgbClr val="D5D7D8"/>
              </a:solidFill>
              <a:latin typeface="+mn-lt"/>
              <a:cs typeface="Arial" charset="0"/>
            </a:endParaRPr>
          </a:p>
        </p:txBody>
      </p:sp>
      <p:sp>
        <p:nvSpPr>
          <p:cNvPr id="37896" name="Footer Placeholder 1"/>
          <p:cNvSpPr txBox="1">
            <a:spLocks/>
          </p:cNvSpPr>
          <p:nvPr/>
        </p:nvSpPr>
        <p:spPr bwMode="white">
          <a:xfrm>
            <a:off x="2209800" y="6400800"/>
            <a:ext cx="6113463" cy="293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Times New Roman" pitchFamily="18" charset="0"/>
                <a:cs typeface="Arial" pitchFamily="34" charset="0"/>
              </a:defRPr>
            </a:lvl1pPr>
            <a:lvl2pPr marL="742950" indent="-285750" eaLnBrk="0" hangingPunct="0">
              <a:defRPr sz="2400">
                <a:solidFill>
                  <a:schemeClr val="tx1"/>
                </a:solidFill>
                <a:latin typeface="Times New Roman" pitchFamily="18" charset="0"/>
                <a:cs typeface="Arial" pitchFamily="34" charset="0"/>
              </a:defRPr>
            </a:lvl2pPr>
            <a:lvl3pPr marL="1143000" indent="-228600" eaLnBrk="0" hangingPunct="0">
              <a:defRPr sz="2400">
                <a:solidFill>
                  <a:schemeClr val="tx1"/>
                </a:solidFill>
                <a:latin typeface="Times New Roman" pitchFamily="18" charset="0"/>
                <a:cs typeface="Arial" pitchFamily="34" charset="0"/>
              </a:defRPr>
            </a:lvl3pPr>
            <a:lvl4pPr marL="1600200" indent="-228600" eaLnBrk="0" hangingPunct="0">
              <a:defRPr sz="2400">
                <a:solidFill>
                  <a:schemeClr val="tx1"/>
                </a:solidFill>
                <a:latin typeface="Times New Roman" pitchFamily="18" charset="0"/>
                <a:cs typeface="Arial" pitchFamily="34" charset="0"/>
              </a:defRPr>
            </a:lvl4pPr>
            <a:lvl5pPr marL="2057400" indent="-228600" eaLnBrk="0" hangingPunct="0">
              <a:defRPr sz="2400">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pitchFamily="34" charset="0"/>
              </a:defRPr>
            </a:lvl9pPr>
          </a:lstStyle>
          <a:p>
            <a:pPr algn="r" eaLnBrk="1" hangingPunct="1"/>
            <a:endParaRPr lang="en-GB" sz="1200" dirty="0">
              <a:solidFill>
                <a:srgbClr val="D5D7D8"/>
              </a:solidFill>
              <a:latin typeface="Arial" pitchFamily="34" charset="0"/>
            </a:endParaRPr>
          </a:p>
        </p:txBody>
      </p:sp>
    </p:spTree>
    <p:extLst>
      <p:ext uri="{BB962C8B-B14F-4D97-AF65-F5344CB8AC3E}">
        <p14:creationId xmlns:p14="http://schemas.microsoft.com/office/powerpoint/2010/main" val="295998369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98425"/>
            <a:ext cx="8861425" cy="762000"/>
          </a:xfrm>
        </p:spPr>
        <p:txBody>
          <a:bodyPr/>
          <a:lstStyle/>
          <a:p>
            <a:r>
              <a:rPr lang="en-US" dirty="0" smtClean="0"/>
              <a:t>Basis for development of foods’ OILs</a:t>
            </a:r>
            <a:endParaRPr lang="en-GB" dirty="0"/>
          </a:p>
        </p:txBody>
      </p:sp>
      <p:sp>
        <p:nvSpPr>
          <p:cNvPr id="3" name="Объект 2"/>
          <p:cNvSpPr>
            <a:spLocks noGrp="1"/>
          </p:cNvSpPr>
          <p:nvPr>
            <p:ph idx="1"/>
          </p:nvPr>
        </p:nvSpPr>
        <p:spPr>
          <a:xfrm>
            <a:off x="251520" y="1052736"/>
            <a:ext cx="8593138" cy="5328592"/>
          </a:xfrm>
        </p:spPr>
        <p:txBody>
          <a:bodyPr/>
          <a:lstStyle/>
          <a:p>
            <a:pPr>
              <a:buClr>
                <a:srgbClr val="FFFF00"/>
              </a:buClr>
              <a:buFont typeface="Wingdings" pitchFamily="2" charset="2"/>
              <a:buChar char="ü"/>
            </a:pPr>
            <a:r>
              <a:rPr lang="en-GB" sz="2800" dirty="0"/>
              <a:t>Apply for the domestic use of foods in an emergency exposure situation </a:t>
            </a:r>
            <a:endParaRPr lang="en-GB" sz="2800" dirty="0" smtClean="0"/>
          </a:p>
          <a:p>
            <a:pPr>
              <a:buClr>
                <a:srgbClr val="FFFF00"/>
              </a:buClr>
              <a:buFont typeface="Wingdings" pitchFamily="2" charset="2"/>
              <a:buChar char="ü"/>
            </a:pPr>
            <a:r>
              <a:rPr lang="en-GB" sz="2800" b="1" dirty="0" smtClean="0">
                <a:solidFill>
                  <a:srgbClr val="FFFF00"/>
                </a:solidFill>
              </a:rPr>
              <a:t>100</a:t>
            </a:r>
            <a:r>
              <a:rPr lang="en-GB" sz="2800" b="1" dirty="0">
                <a:solidFill>
                  <a:srgbClr val="FFFF00"/>
                </a:solidFill>
              </a:rPr>
              <a:t>%</a:t>
            </a:r>
            <a:r>
              <a:rPr lang="en-GB" sz="2800" dirty="0">
                <a:solidFill>
                  <a:srgbClr val="FFFF00"/>
                </a:solidFill>
              </a:rPr>
              <a:t> of the </a:t>
            </a:r>
            <a:r>
              <a:rPr lang="en-US" sz="2800" dirty="0" smtClean="0">
                <a:solidFill>
                  <a:srgbClr val="FFFF00"/>
                </a:solidFill>
              </a:rPr>
              <a:t>food</a:t>
            </a:r>
            <a:r>
              <a:rPr lang="en-US" sz="2800" dirty="0">
                <a:solidFill>
                  <a:srgbClr val="FFFF00"/>
                </a:solidFill>
              </a:rPr>
              <a:t>, milk and water are initially contaminated</a:t>
            </a:r>
            <a:r>
              <a:rPr lang="en-US" sz="2800" dirty="0"/>
              <a:t> </a:t>
            </a:r>
            <a:r>
              <a:rPr lang="en-US" sz="2800" dirty="0" smtClean="0"/>
              <a:t>due to ground deposition and </a:t>
            </a:r>
            <a:r>
              <a:rPr lang="en-US" sz="2800" dirty="0"/>
              <a:t>are consumed for a full </a:t>
            </a:r>
            <a:r>
              <a:rPr lang="en-US" sz="2800" dirty="0" smtClean="0"/>
              <a:t>year</a:t>
            </a:r>
          </a:p>
          <a:p>
            <a:pPr>
              <a:buClr>
                <a:srgbClr val="FFFF00"/>
              </a:buClr>
              <a:buFont typeface="Wingdings" pitchFamily="2" charset="2"/>
              <a:buChar char="ü"/>
            </a:pPr>
            <a:r>
              <a:rPr lang="en-GB" sz="2800" dirty="0" smtClean="0">
                <a:solidFill>
                  <a:srgbClr val="FFFF00"/>
                </a:solidFill>
              </a:rPr>
              <a:t>Intervention, natural weathering </a:t>
            </a:r>
            <a:r>
              <a:rPr lang="en-GB" sz="2800" dirty="0">
                <a:solidFill>
                  <a:srgbClr val="FFFF00"/>
                </a:solidFill>
              </a:rPr>
              <a:t>and dilution with a time are not </a:t>
            </a:r>
            <a:r>
              <a:rPr lang="en-GB" sz="2800" dirty="0" smtClean="0">
                <a:solidFill>
                  <a:srgbClr val="FFFF00"/>
                </a:solidFill>
              </a:rPr>
              <a:t>concerned</a:t>
            </a:r>
            <a:r>
              <a:rPr lang="en-GB" sz="2800" b="1" dirty="0" smtClean="0">
                <a:solidFill>
                  <a:srgbClr val="FFFF00"/>
                </a:solidFill>
              </a:rPr>
              <a:t>. </a:t>
            </a:r>
            <a:br>
              <a:rPr lang="en-GB" sz="2800" b="1" dirty="0" smtClean="0">
                <a:solidFill>
                  <a:srgbClr val="FFFF00"/>
                </a:solidFill>
              </a:rPr>
            </a:br>
            <a:r>
              <a:rPr lang="en-GB" sz="2800" dirty="0" smtClean="0"/>
              <a:t>Radionuclide </a:t>
            </a:r>
            <a:r>
              <a:rPr lang="en-GB" sz="2800" dirty="0"/>
              <a:t>concentration in foods decrease </a:t>
            </a:r>
            <a:r>
              <a:rPr lang="en-GB" sz="2800" dirty="0" smtClean="0"/>
              <a:t>with a time due </a:t>
            </a:r>
            <a:r>
              <a:rPr lang="en-GB" sz="2800" dirty="0"/>
              <a:t>to decay </a:t>
            </a:r>
            <a:r>
              <a:rPr lang="en-GB" sz="2800" dirty="0" smtClean="0"/>
              <a:t>only</a:t>
            </a:r>
          </a:p>
          <a:p>
            <a:pPr>
              <a:buClr>
                <a:srgbClr val="FFFF00"/>
              </a:buClr>
              <a:buFont typeface="Wingdings" pitchFamily="2" charset="2"/>
              <a:buChar char="ü"/>
            </a:pPr>
            <a:r>
              <a:rPr lang="en-GB" sz="2800" dirty="0" smtClean="0"/>
              <a:t>Representative person – </a:t>
            </a:r>
            <a:r>
              <a:rPr lang="en-GB" sz="2800" dirty="0" smtClean="0">
                <a:solidFill>
                  <a:srgbClr val="FFFF00"/>
                </a:solidFill>
              </a:rPr>
              <a:t>infant: </a:t>
            </a:r>
            <a:r>
              <a:rPr lang="en-GB" sz="2800" b="1" dirty="0" smtClean="0">
                <a:solidFill>
                  <a:srgbClr val="FFFF00"/>
                </a:solidFill>
              </a:rPr>
              <a:t>1 year old </a:t>
            </a:r>
            <a:r>
              <a:rPr lang="en-GB" sz="2800" dirty="0" smtClean="0">
                <a:solidFill>
                  <a:srgbClr val="FFFF00"/>
                </a:solidFill>
              </a:rPr>
              <a:t>ICRP reference person consuming </a:t>
            </a:r>
            <a:r>
              <a:rPr lang="en-GB" sz="2800" b="1" dirty="0" smtClean="0">
                <a:solidFill>
                  <a:srgbClr val="FFFF00"/>
                </a:solidFill>
              </a:rPr>
              <a:t>500 kg per annum</a:t>
            </a:r>
            <a:endParaRPr lang="en-US" sz="2800" b="1" dirty="0">
              <a:solidFill>
                <a:srgbClr val="FFFF00"/>
              </a:solidFill>
            </a:endParaRPr>
          </a:p>
          <a:p>
            <a:endParaRPr lang="en-GB" sz="2800" dirty="0" smtClean="0"/>
          </a:p>
        </p:txBody>
      </p:sp>
      <p:sp>
        <p:nvSpPr>
          <p:cNvPr id="6" name="Номер слайда 5"/>
          <p:cNvSpPr>
            <a:spLocks noGrp="1"/>
          </p:cNvSpPr>
          <p:nvPr>
            <p:ph type="sldNum" sz="quarter" idx="12"/>
          </p:nvPr>
        </p:nvSpPr>
        <p:spPr/>
        <p:txBody>
          <a:bodyPr/>
          <a:lstStyle/>
          <a:p>
            <a:fld id="{75438AA2-A647-4DD3-8964-BF4D566E7557}" type="slidenum">
              <a:rPr lang="en-US" smtClean="0"/>
              <a:pPr/>
              <a:t>14</a:t>
            </a:fld>
            <a:endParaRPr lang="en-US"/>
          </a:p>
        </p:txBody>
      </p:sp>
    </p:spTree>
    <p:extLst>
      <p:ext uri="{BB962C8B-B14F-4D97-AF65-F5344CB8AC3E}">
        <p14:creationId xmlns:p14="http://schemas.microsoft.com/office/powerpoint/2010/main" val="45654471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188640"/>
            <a:ext cx="8534400" cy="762000"/>
          </a:xfrm>
        </p:spPr>
        <p:txBody>
          <a:bodyPr/>
          <a:lstStyle/>
          <a:p>
            <a:r>
              <a:rPr lang="en-GB" dirty="0" smtClean="0"/>
              <a:t>Control of radionuclides in foodstuffs </a:t>
            </a:r>
            <a:r>
              <a:rPr lang="en-US" dirty="0"/>
              <a:t>at </a:t>
            </a:r>
            <a:r>
              <a:rPr lang="en-US" dirty="0" smtClean="0"/>
              <a:t>radiological </a:t>
            </a:r>
            <a:r>
              <a:rPr lang="en-US" dirty="0"/>
              <a:t>emergency</a:t>
            </a:r>
            <a:endParaRPr lang="ru-RU" dirty="0"/>
          </a:p>
        </p:txBody>
      </p:sp>
      <p:sp>
        <p:nvSpPr>
          <p:cNvPr id="6" name="Номер слайда 5"/>
          <p:cNvSpPr>
            <a:spLocks noGrp="1"/>
          </p:cNvSpPr>
          <p:nvPr>
            <p:ph type="sldNum" sz="quarter" idx="12"/>
          </p:nvPr>
        </p:nvSpPr>
        <p:spPr/>
        <p:txBody>
          <a:bodyPr/>
          <a:lstStyle/>
          <a:p>
            <a:fld id="{75438AA2-A647-4DD3-8964-BF4D566E7557}" type="slidenum">
              <a:rPr lang="en-US" smtClean="0"/>
              <a:pPr/>
              <a:t>15</a:t>
            </a:fld>
            <a:endParaRPr lang="en-US"/>
          </a:p>
        </p:txBody>
      </p:sp>
      <p:graphicFrame>
        <p:nvGraphicFramePr>
          <p:cNvPr id="7" name="Таблица 6"/>
          <p:cNvGraphicFramePr>
            <a:graphicFrameLocks noGrp="1"/>
          </p:cNvGraphicFramePr>
          <p:nvPr>
            <p:extLst>
              <p:ext uri="{D42A27DB-BD31-4B8C-83A1-F6EECF244321}">
                <p14:modId xmlns:p14="http://schemas.microsoft.com/office/powerpoint/2010/main" val="2267096638"/>
              </p:ext>
            </p:extLst>
          </p:nvPr>
        </p:nvGraphicFramePr>
        <p:xfrm>
          <a:off x="315143" y="1412777"/>
          <a:ext cx="8649345" cy="3989892"/>
        </p:xfrm>
        <a:graphic>
          <a:graphicData uri="http://schemas.openxmlformats.org/drawingml/2006/table">
            <a:tbl>
              <a:tblPr firstRow="1" firstCol="1" bandRow="1">
                <a:tableStyleId>{5C22544A-7EE6-4342-B048-85BDC9FD1C3A}</a:tableStyleId>
              </a:tblPr>
              <a:tblGrid>
                <a:gridCol w="944489"/>
                <a:gridCol w="1584176"/>
                <a:gridCol w="3384376"/>
                <a:gridCol w="2736304"/>
              </a:tblGrid>
              <a:tr h="1008111">
                <a:tc>
                  <a:txBody>
                    <a:bodyPr/>
                    <a:lstStyle/>
                    <a:p>
                      <a:pPr algn="ctr" hangingPunct="0">
                        <a:lnSpc>
                          <a:spcPct val="115000"/>
                        </a:lnSpc>
                      </a:pPr>
                      <a:r>
                        <a:rPr lang="en-US" sz="2400" dirty="0">
                          <a:solidFill>
                            <a:srgbClr val="333333"/>
                          </a:solidFill>
                          <a:effectLst/>
                        </a:rPr>
                        <a:t>OIL</a:t>
                      </a:r>
                      <a:endParaRPr lang="ru-RU" sz="3200" dirty="0">
                        <a:solidFill>
                          <a:srgbClr val="333333"/>
                        </a:solidFill>
                        <a:effectLst/>
                        <a:latin typeface="Times New Roman"/>
                        <a:ea typeface="Times New Roman"/>
                        <a:cs typeface="Times New Roman"/>
                      </a:endParaRPr>
                    </a:p>
                  </a:txBody>
                  <a:tcPr marL="68580" marR="68580" marT="0" marB="0" anchor="ctr">
                    <a:lnL w="38100" cap="flat" cmpd="sng" algn="ctr">
                      <a:solidFill>
                        <a:srgbClr val="FFFF00"/>
                      </a:solidFill>
                      <a:prstDash val="solid"/>
                      <a:round/>
                      <a:headEnd type="none" w="med" len="med"/>
                      <a:tailEnd type="none" w="med" len="med"/>
                    </a:lnL>
                    <a:lnR w="38100" cap="flat" cmpd="sng" algn="ctr">
                      <a:solidFill>
                        <a:srgbClr val="FFFF00"/>
                      </a:solidFill>
                      <a:prstDash val="solid"/>
                      <a:round/>
                      <a:headEnd type="none" w="med" len="med"/>
                      <a:tailEnd type="none" w="med" len="med"/>
                    </a:lnR>
                    <a:lnT w="38100" cap="flat" cmpd="sng" algn="ctr">
                      <a:solidFill>
                        <a:srgbClr val="FFFF00"/>
                      </a:solidFill>
                      <a:prstDash val="solid"/>
                      <a:round/>
                      <a:headEnd type="none" w="med" len="med"/>
                      <a:tailEnd type="none" w="med" len="med"/>
                    </a:lnT>
                    <a:lnB w="38100" cap="flat" cmpd="sng" algn="ctr">
                      <a:solidFill>
                        <a:srgbClr val="FFFF00"/>
                      </a:solidFill>
                      <a:prstDash val="solid"/>
                      <a:round/>
                      <a:headEnd type="none" w="med" len="med"/>
                      <a:tailEnd type="none" w="med" len="med"/>
                    </a:lnB>
                    <a:solidFill>
                      <a:srgbClr val="00FFFF"/>
                    </a:solidFill>
                  </a:tcPr>
                </a:tc>
                <a:tc>
                  <a:txBody>
                    <a:bodyPr/>
                    <a:lstStyle/>
                    <a:p>
                      <a:pPr algn="ctr" hangingPunct="0">
                        <a:lnSpc>
                          <a:spcPct val="115000"/>
                        </a:lnSpc>
                      </a:pPr>
                      <a:r>
                        <a:rPr lang="en-US" sz="2400" dirty="0" smtClean="0">
                          <a:solidFill>
                            <a:srgbClr val="333333"/>
                          </a:solidFill>
                          <a:effectLst/>
                        </a:rPr>
                        <a:t>RN</a:t>
                      </a:r>
                      <a:endParaRPr lang="ru-RU" sz="3200" dirty="0">
                        <a:solidFill>
                          <a:srgbClr val="333333"/>
                        </a:solidFill>
                        <a:effectLst/>
                        <a:latin typeface="Times New Roman"/>
                        <a:ea typeface="Times New Roman"/>
                        <a:cs typeface="Times New Roman"/>
                      </a:endParaRPr>
                    </a:p>
                  </a:txBody>
                  <a:tcPr marL="68580" marR="68580" marT="0" marB="0" anchor="ctr">
                    <a:lnL w="38100" cap="flat" cmpd="sng" algn="ctr">
                      <a:solidFill>
                        <a:srgbClr val="FFFF00"/>
                      </a:solidFill>
                      <a:prstDash val="solid"/>
                      <a:round/>
                      <a:headEnd type="none" w="med" len="med"/>
                      <a:tailEnd type="none" w="med" len="med"/>
                    </a:lnL>
                    <a:lnR w="38100" cap="flat" cmpd="sng" algn="ctr">
                      <a:solidFill>
                        <a:srgbClr val="FFFF00"/>
                      </a:solidFill>
                      <a:prstDash val="solid"/>
                      <a:round/>
                      <a:headEnd type="none" w="med" len="med"/>
                      <a:tailEnd type="none" w="med" len="med"/>
                    </a:lnR>
                    <a:lnT w="38100" cap="flat" cmpd="sng" algn="ctr">
                      <a:solidFill>
                        <a:srgbClr val="FFFF00"/>
                      </a:solidFill>
                      <a:prstDash val="solid"/>
                      <a:round/>
                      <a:headEnd type="none" w="med" len="med"/>
                      <a:tailEnd type="none" w="med" len="med"/>
                    </a:lnT>
                    <a:lnB w="38100" cap="flat" cmpd="sng" algn="ctr">
                      <a:solidFill>
                        <a:srgbClr val="FFFF00"/>
                      </a:solidFill>
                      <a:prstDash val="solid"/>
                      <a:round/>
                      <a:headEnd type="none" w="med" len="med"/>
                      <a:tailEnd type="none" w="med" len="med"/>
                    </a:lnB>
                    <a:solidFill>
                      <a:srgbClr val="00FFFF"/>
                    </a:solidFill>
                  </a:tcPr>
                </a:tc>
                <a:tc>
                  <a:txBody>
                    <a:bodyPr/>
                    <a:lstStyle/>
                    <a:p>
                      <a:pPr marL="0" marR="0" indent="0" algn="ctr" defTabSz="914400" rtl="0" eaLnBrk="1" fontAlgn="auto" latinLnBrk="0" hangingPunct="0">
                        <a:lnSpc>
                          <a:spcPct val="115000"/>
                        </a:lnSpc>
                        <a:spcBef>
                          <a:spcPts val="0"/>
                        </a:spcBef>
                        <a:spcAft>
                          <a:spcPts val="0"/>
                        </a:spcAft>
                        <a:buClrTx/>
                        <a:buSzTx/>
                        <a:buFontTx/>
                        <a:buNone/>
                        <a:tabLst/>
                        <a:defRPr/>
                      </a:pPr>
                      <a:r>
                        <a:rPr lang="en-US" sz="2400" b="1" kern="1200" dirty="0" smtClean="0">
                          <a:solidFill>
                            <a:srgbClr val="333333"/>
                          </a:solidFill>
                          <a:effectLst/>
                          <a:latin typeface="+mn-lt"/>
                          <a:ea typeface="+mn-ea"/>
                          <a:cs typeface="+mn-cs"/>
                        </a:rPr>
                        <a:t>Activity concentration of single radionuclide in foodstuff</a:t>
                      </a:r>
                      <a:endParaRPr lang="ru-RU" sz="3200" dirty="0">
                        <a:solidFill>
                          <a:srgbClr val="333333"/>
                        </a:solidFill>
                        <a:effectLst/>
                        <a:latin typeface="Times New Roman"/>
                        <a:ea typeface="Times New Roman"/>
                        <a:cs typeface="Times New Roman"/>
                      </a:endParaRPr>
                    </a:p>
                  </a:txBody>
                  <a:tcPr marL="68580" marR="68580" marT="0" marB="0" anchor="ctr">
                    <a:lnL w="38100" cap="flat" cmpd="sng" algn="ctr">
                      <a:solidFill>
                        <a:srgbClr val="FFFF00"/>
                      </a:solidFill>
                      <a:prstDash val="solid"/>
                      <a:round/>
                      <a:headEnd type="none" w="med" len="med"/>
                      <a:tailEnd type="none" w="med" len="med"/>
                    </a:lnL>
                    <a:lnR w="38100" cap="flat" cmpd="sng" algn="ctr">
                      <a:solidFill>
                        <a:srgbClr val="FFFF00"/>
                      </a:solidFill>
                      <a:prstDash val="solid"/>
                      <a:round/>
                      <a:headEnd type="none" w="med" len="med"/>
                      <a:tailEnd type="none" w="med" len="med"/>
                    </a:lnR>
                    <a:lnT w="38100" cap="flat" cmpd="sng" algn="ctr">
                      <a:solidFill>
                        <a:srgbClr val="FFFF00"/>
                      </a:solidFill>
                      <a:prstDash val="solid"/>
                      <a:round/>
                      <a:headEnd type="none" w="med" len="med"/>
                      <a:tailEnd type="none" w="med" len="med"/>
                    </a:lnT>
                    <a:lnB w="38100" cap="flat" cmpd="sng" algn="ctr">
                      <a:solidFill>
                        <a:srgbClr val="FFFF00"/>
                      </a:solidFill>
                      <a:prstDash val="solid"/>
                      <a:round/>
                      <a:headEnd type="none" w="med" len="med"/>
                      <a:tailEnd type="none" w="med" len="med"/>
                    </a:lnB>
                    <a:solidFill>
                      <a:srgbClr val="00FFFF"/>
                    </a:solidFill>
                  </a:tcPr>
                </a:tc>
                <a:tc>
                  <a:txBody>
                    <a:bodyPr/>
                    <a:lstStyle/>
                    <a:p>
                      <a:pPr algn="ctr" hangingPunct="0">
                        <a:lnSpc>
                          <a:spcPct val="115000"/>
                        </a:lnSpc>
                      </a:pPr>
                      <a:r>
                        <a:rPr lang="en-US" sz="2400" dirty="0">
                          <a:solidFill>
                            <a:srgbClr val="333333"/>
                          </a:solidFill>
                          <a:effectLst/>
                        </a:rPr>
                        <a:t>Implementation of </a:t>
                      </a:r>
                      <a:r>
                        <a:rPr lang="en-US" sz="2400" dirty="0" smtClean="0">
                          <a:solidFill>
                            <a:srgbClr val="333333"/>
                          </a:solidFill>
                          <a:effectLst/>
                        </a:rPr>
                        <a:t>protective actions</a:t>
                      </a:r>
                      <a:endParaRPr lang="ru-RU" sz="3200" dirty="0">
                        <a:solidFill>
                          <a:srgbClr val="333333"/>
                        </a:solidFill>
                        <a:effectLst/>
                        <a:latin typeface="Times New Roman"/>
                        <a:ea typeface="Times New Roman"/>
                        <a:cs typeface="Times New Roman"/>
                      </a:endParaRPr>
                    </a:p>
                  </a:txBody>
                  <a:tcPr marL="68580" marR="68580" marT="0" marB="0" anchor="ctr">
                    <a:lnL w="38100" cap="flat" cmpd="sng" algn="ctr">
                      <a:solidFill>
                        <a:srgbClr val="FFFF00"/>
                      </a:solidFill>
                      <a:prstDash val="solid"/>
                      <a:round/>
                      <a:headEnd type="none" w="med" len="med"/>
                      <a:tailEnd type="none" w="med" len="med"/>
                    </a:lnL>
                    <a:lnR w="38100" cap="flat" cmpd="sng" algn="ctr">
                      <a:solidFill>
                        <a:srgbClr val="FFFF00"/>
                      </a:solidFill>
                      <a:prstDash val="solid"/>
                      <a:round/>
                      <a:headEnd type="none" w="med" len="med"/>
                      <a:tailEnd type="none" w="med" len="med"/>
                    </a:lnR>
                    <a:lnT w="38100" cap="flat" cmpd="sng" algn="ctr">
                      <a:solidFill>
                        <a:srgbClr val="FFFF00"/>
                      </a:solidFill>
                      <a:prstDash val="solid"/>
                      <a:round/>
                      <a:headEnd type="none" w="med" len="med"/>
                      <a:tailEnd type="none" w="med" len="med"/>
                    </a:lnT>
                    <a:lnB w="38100" cap="flat" cmpd="sng" algn="ctr">
                      <a:solidFill>
                        <a:srgbClr val="FFFF00"/>
                      </a:solidFill>
                      <a:prstDash val="solid"/>
                      <a:round/>
                      <a:headEnd type="none" w="med" len="med"/>
                      <a:tailEnd type="none" w="med" len="med"/>
                    </a:lnB>
                    <a:solidFill>
                      <a:srgbClr val="00FFFF"/>
                    </a:solidFill>
                  </a:tcPr>
                </a:tc>
              </a:tr>
              <a:tr h="682005">
                <a:tc rowSpan="4">
                  <a:txBody>
                    <a:bodyPr/>
                    <a:lstStyle/>
                    <a:p>
                      <a:pPr algn="ctr" hangingPunct="0">
                        <a:lnSpc>
                          <a:spcPct val="115000"/>
                        </a:lnSpc>
                      </a:pPr>
                      <a:r>
                        <a:rPr lang="en-US" sz="2800" b="1" kern="1200" dirty="0" smtClean="0">
                          <a:solidFill>
                            <a:schemeClr val="lt1"/>
                          </a:solidFill>
                          <a:effectLst/>
                          <a:latin typeface="+mn-lt"/>
                          <a:ea typeface="+mn-ea"/>
                          <a:cs typeface="+mn-cs"/>
                        </a:rPr>
                        <a:t>OIL6</a:t>
                      </a:r>
                      <a:endParaRPr lang="ru-RU" sz="2800" b="1" kern="1200" dirty="0">
                        <a:solidFill>
                          <a:schemeClr val="lt1"/>
                        </a:solidFill>
                        <a:effectLst/>
                        <a:latin typeface="+mn-lt"/>
                        <a:ea typeface="+mn-ea"/>
                        <a:cs typeface="+mn-cs"/>
                      </a:endParaRPr>
                    </a:p>
                  </a:txBody>
                  <a:tcPr marL="68580" marR="68580" marT="0" marB="0" anchor="ctr">
                    <a:lnT w="38100" cap="flat" cmpd="sng" algn="ctr">
                      <a:solidFill>
                        <a:srgbClr val="FFFF00"/>
                      </a:solidFill>
                      <a:prstDash val="solid"/>
                      <a:round/>
                      <a:headEnd type="none" w="med" len="med"/>
                      <a:tailEnd type="none" w="med" len="med"/>
                    </a:lnT>
                    <a:noFill/>
                  </a:tcPr>
                </a:tc>
                <a:tc>
                  <a:txBody>
                    <a:bodyPr/>
                    <a:lstStyle/>
                    <a:p>
                      <a:pPr algn="ctr" hangingPunct="0">
                        <a:lnSpc>
                          <a:spcPct val="115000"/>
                        </a:lnSpc>
                      </a:pPr>
                      <a:r>
                        <a:rPr lang="en-US" sz="2800" b="1" kern="1200" dirty="0" smtClean="0">
                          <a:solidFill>
                            <a:schemeClr val="lt1"/>
                          </a:solidFill>
                          <a:effectLst/>
                          <a:latin typeface="+mn-lt"/>
                          <a:ea typeface="+mn-ea"/>
                          <a:cs typeface="+mn-cs"/>
                        </a:rPr>
                        <a:t>Cs-137</a:t>
                      </a:r>
                    </a:p>
                  </a:txBody>
                  <a:tcPr marL="68580" marR="68580" marT="0" marB="0" anchor="ctr">
                    <a:lnT w="38100" cap="flat" cmpd="sng" algn="ctr">
                      <a:solidFill>
                        <a:srgbClr val="FFFF00"/>
                      </a:solidFill>
                      <a:prstDash val="solid"/>
                      <a:round/>
                      <a:headEnd type="none" w="med" len="med"/>
                      <a:tailEnd type="none" w="med" len="med"/>
                    </a:lnT>
                    <a:noFill/>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2800" b="1" kern="1200" dirty="0" smtClean="0">
                          <a:solidFill>
                            <a:schemeClr val="lt1"/>
                          </a:solidFill>
                          <a:effectLst/>
                          <a:latin typeface="+mn-lt"/>
                          <a:ea typeface="+mn-ea"/>
                          <a:cs typeface="+mn-cs"/>
                        </a:rPr>
                        <a:t>  2000 Bq/kg</a:t>
                      </a:r>
                      <a:endParaRPr lang="ru-RU" sz="2800" b="1" kern="1200" dirty="0">
                        <a:solidFill>
                          <a:schemeClr val="lt1"/>
                        </a:solidFill>
                        <a:effectLst/>
                        <a:latin typeface="+mn-lt"/>
                        <a:ea typeface="+mn-ea"/>
                        <a:cs typeface="+mn-cs"/>
                      </a:endParaRPr>
                    </a:p>
                  </a:txBody>
                  <a:tcPr marL="68580" marR="68580" marT="0" marB="0" anchor="ctr">
                    <a:lnT w="38100" cap="flat" cmpd="sng" algn="ctr">
                      <a:solidFill>
                        <a:srgbClr val="FFFF00"/>
                      </a:solidFill>
                      <a:prstDash val="solid"/>
                      <a:round/>
                      <a:headEnd type="none" w="med" len="med"/>
                      <a:tailEnd type="none" w="med" len="med"/>
                    </a:lnT>
                    <a:noFill/>
                  </a:tcPr>
                </a:tc>
                <a:tc rowSpan="4">
                  <a:txBody>
                    <a:bodyPr/>
                    <a:lstStyle/>
                    <a:p>
                      <a:pPr marL="0" marR="0" indent="0" algn="l" defTabSz="914400" rtl="0" eaLnBrk="1" fontAlgn="auto" latinLnBrk="0" hangingPunct="0">
                        <a:lnSpc>
                          <a:spcPct val="115000"/>
                        </a:lnSpc>
                        <a:spcBef>
                          <a:spcPts val="0"/>
                        </a:spcBef>
                        <a:spcAft>
                          <a:spcPts val="0"/>
                        </a:spcAft>
                        <a:buClrTx/>
                        <a:buSzTx/>
                        <a:buFontTx/>
                        <a:buNone/>
                        <a:tabLst/>
                        <a:defRPr/>
                      </a:pPr>
                      <a:r>
                        <a:rPr lang="en-US" sz="2800" b="0" kern="1200" dirty="0" smtClean="0">
                          <a:solidFill>
                            <a:schemeClr val="lt1"/>
                          </a:solidFill>
                          <a:effectLst/>
                          <a:latin typeface="+mn-lt"/>
                          <a:ea typeface="+mn-ea"/>
                          <a:cs typeface="+mn-cs"/>
                        </a:rPr>
                        <a:t>For the confirmation foodstuffs and drinking water restrictions</a:t>
                      </a:r>
                      <a:endParaRPr lang="ru-RU" sz="2800" b="0" kern="1200" dirty="0" smtClean="0">
                        <a:solidFill>
                          <a:schemeClr val="lt1"/>
                        </a:solidFill>
                        <a:effectLst/>
                        <a:latin typeface="+mn-lt"/>
                        <a:ea typeface="+mn-ea"/>
                        <a:cs typeface="+mn-cs"/>
                      </a:endParaRPr>
                    </a:p>
                  </a:txBody>
                  <a:tcPr marL="68580" marR="68580" marT="0" marB="0" anchor="ctr">
                    <a:lnT w="38100" cap="flat" cmpd="sng" algn="ctr">
                      <a:solidFill>
                        <a:srgbClr val="FFFF00"/>
                      </a:solidFill>
                      <a:prstDash val="solid"/>
                      <a:round/>
                      <a:headEnd type="none" w="med" len="med"/>
                      <a:tailEnd type="none" w="med" len="med"/>
                    </a:lnT>
                    <a:noFill/>
                  </a:tcPr>
                </a:tc>
              </a:tr>
              <a:tr h="682005">
                <a:tc vMerge="1">
                  <a:txBody>
                    <a:bodyPr/>
                    <a:lstStyle/>
                    <a:p>
                      <a:pPr algn="ctr" hangingPunct="0">
                        <a:lnSpc>
                          <a:spcPct val="115000"/>
                        </a:lnSpc>
                      </a:pPr>
                      <a:endParaRPr lang="ru-RU" sz="2000" b="1" kern="1200" dirty="0">
                        <a:solidFill>
                          <a:schemeClr val="lt1"/>
                        </a:solidFill>
                        <a:effectLst/>
                        <a:latin typeface="+mn-lt"/>
                        <a:ea typeface="+mn-ea"/>
                        <a:cs typeface="+mn-cs"/>
                      </a:endParaRPr>
                    </a:p>
                  </a:txBody>
                  <a:tcPr marL="68580" marR="68580" marT="0" marB="0" anchor="ctr">
                    <a:noFill/>
                  </a:tcPr>
                </a:tc>
                <a:tc>
                  <a:txBody>
                    <a:bodyPr/>
                    <a:lstStyle/>
                    <a:p>
                      <a:pPr marL="0" marR="0" indent="0" algn="ctr" defTabSz="914400" rtl="0" eaLnBrk="1" fontAlgn="auto" latinLnBrk="0" hangingPunct="0">
                        <a:lnSpc>
                          <a:spcPct val="115000"/>
                        </a:lnSpc>
                        <a:spcBef>
                          <a:spcPts val="0"/>
                        </a:spcBef>
                        <a:spcAft>
                          <a:spcPts val="0"/>
                        </a:spcAft>
                        <a:buClrTx/>
                        <a:buSzTx/>
                        <a:buFontTx/>
                        <a:buNone/>
                        <a:tabLst/>
                        <a:defRPr/>
                      </a:pPr>
                      <a:r>
                        <a:rPr lang="en-US" sz="2800" b="1" kern="1200" dirty="0" smtClean="0">
                          <a:solidFill>
                            <a:schemeClr val="lt1"/>
                          </a:solidFill>
                          <a:effectLst/>
                          <a:latin typeface="+mn-lt"/>
                          <a:ea typeface="+mn-ea"/>
                          <a:cs typeface="+mn-cs"/>
                        </a:rPr>
                        <a:t>I-131</a:t>
                      </a:r>
                      <a:endParaRPr lang="ru-RU" sz="2800" b="1" kern="1200" dirty="0" smtClean="0">
                        <a:solidFill>
                          <a:schemeClr val="lt1"/>
                        </a:solidFill>
                        <a:effectLst/>
                        <a:latin typeface="+mn-lt"/>
                        <a:ea typeface="+mn-ea"/>
                        <a:cs typeface="+mn-cs"/>
                      </a:endParaRPr>
                    </a:p>
                  </a:txBody>
                  <a:tcPr marL="68580" marR="68580" marT="0" marB="0" anchor="ctr">
                    <a:noFill/>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2800" b="1" kern="1200" dirty="0" smtClean="0">
                          <a:solidFill>
                            <a:schemeClr val="lt1"/>
                          </a:solidFill>
                          <a:effectLst/>
                          <a:latin typeface="+mn-lt"/>
                          <a:ea typeface="+mn-ea"/>
                          <a:cs typeface="+mn-cs"/>
                        </a:rPr>
                        <a:t>  3000 Bq/kg</a:t>
                      </a:r>
                      <a:endParaRPr lang="ru-RU" sz="2800" b="1" kern="1200" dirty="0">
                        <a:solidFill>
                          <a:schemeClr val="lt1"/>
                        </a:solidFill>
                        <a:effectLst/>
                        <a:latin typeface="+mn-lt"/>
                        <a:ea typeface="+mn-ea"/>
                        <a:cs typeface="+mn-cs"/>
                      </a:endParaRPr>
                    </a:p>
                  </a:txBody>
                  <a:tcPr marL="68580" marR="68580" marT="0" marB="0" anchor="ctr">
                    <a:noFill/>
                  </a:tcPr>
                </a:tc>
                <a:tc vMerge="1">
                  <a:txBody>
                    <a:bodyPr/>
                    <a:lstStyle/>
                    <a:p>
                      <a:pPr algn="l" hangingPunct="0">
                        <a:lnSpc>
                          <a:spcPct val="115000"/>
                        </a:lnSpc>
                      </a:pPr>
                      <a:endParaRPr lang="ru-RU" sz="2000" b="1" kern="1200" dirty="0">
                        <a:solidFill>
                          <a:schemeClr val="lt1"/>
                        </a:solidFill>
                        <a:effectLst/>
                        <a:latin typeface="+mn-lt"/>
                        <a:ea typeface="+mn-ea"/>
                        <a:cs typeface="+mn-cs"/>
                      </a:endParaRPr>
                    </a:p>
                  </a:txBody>
                  <a:tcPr marL="68580" marR="68580" marT="0" marB="0" anchor="ctr">
                    <a:noFill/>
                  </a:tcPr>
                </a:tc>
              </a:tr>
              <a:tr h="682005">
                <a:tc vMerge="1">
                  <a:txBody>
                    <a:bodyPr/>
                    <a:lstStyle/>
                    <a:p>
                      <a:pPr algn="ctr" hangingPunct="0">
                        <a:lnSpc>
                          <a:spcPct val="115000"/>
                        </a:lnSpc>
                      </a:pPr>
                      <a:endParaRPr lang="ru-RU" sz="2000" b="1" kern="1200" dirty="0">
                        <a:solidFill>
                          <a:schemeClr val="lt1"/>
                        </a:solidFill>
                        <a:effectLst/>
                        <a:latin typeface="+mn-lt"/>
                        <a:ea typeface="+mn-ea"/>
                        <a:cs typeface="+mn-cs"/>
                      </a:endParaRPr>
                    </a:p>
                  </a:txBody>
                  <a:tcPr marL="68580" marR="68580" marT="0" marB="0" anchor="ctr">
                    <a:noFill/>
                  </a:tcPr>
                </a:tc>
                <a:tc>
                  <a:txBody>
                    <a:bodyPr/>
                    <a:lstStyle/>
                    <a:p>
                      <a:pPr marL="0" marR="0" indent="0" algn="ctr" defTabSz="914400" rtl="0" eaLnBrk="1" fontAlgn="auto" latinLnBrk="0" hangingPunct="0">
                        <a:lnSpc>
                          <a:spcPct val="115000"/>
                        </a:lnSpc>
                        <a:spcBef>
                          <a:spcPts val="0"/>
                        </a:spcBef>
                        <a:spcAft>
                          <a:spcPts val="0"/>
                        </a:spcAft>
                        <a:buClrTx/>
                        <a:buSzTx/>
                        <a:buFontTx/>
                        <a:buNone/>
                        <a:tabLst/>
                        <a:defRPr/>
                      </a:pPr>
                      <a:r>
                        <a:rPr lang="en-US" sz="2800" b="1" kern="1200" dirty="0" smtClean="0">
                          <a:solidFill>
                            <a:schemeClr val="lt1"/>
                          </a:solidFill>
                          <a:effectLst/>
                          <a:latin typeface="+mn-lt"/>
                          <a:ea typeface="+mn-ea"/>
                          <a:cs typeface="+mn-cs"/>
                        </a:rPr>
                        <a:t>Sr-90</a:t>
                      </a:r>
                      <a:endParaRPr lang="ru-RU" sz="2800" b="1" kern="1200" dirty="0" smtClean="0">
                        <a:solidFill>
                          <a:schemeClr val="lt1"/>
                        </a:solidFill>
                        <a:effectLst/>
                        <a:latin typeface="+mn-lt"/>
                        <a:ea typeface="+mn-ea"/>
                        <a:cs typeface="+mn-cs"/>
                      </a:endParaRPr>
                    </a:p>
                  </a:txBody>
                  <a:tcPr marL="68580" marR="68580" marT="0" marB="0" anchor="ctr">
                    <a:noFill/>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2800" b="1" kern="1200" dirty="0" smtClean="0">
                          <a:solidFill>
                            <a:schemeClr val="lt1"/>
                          </a:solidFill>
                          <a:effectLst/>
                          <a:latin typeface="+mn-lt"/>
                          <a:ea typeface="+mn-ea"/>
                          <a:cs typeface="+mn-cs"/>
                        </a:rPr>
                        <a:t>    200 Bq/kg</a:t>
                      </a:r>
                      <a:endParaRPr lang="ru-RU" sz="2800" b="1" kern="1200" dirty="0">
                        <a:solidFill>
                          <a:schemeClr val="lt1"/>
                        </a:solidFill>
                        <a:effectLst/>
                        <a:latin typeface="+mn-lt"/>
                        <a:ea typeface="+mn-ea"/>
                        <a:cs typeface="+mn-cs"/>
                      </a:endParaRPr>
                    </a:p>
                  </a:txBody>
                  <a:tcPr marL="68580" marR="68580" marT="0" marB="0" anchor="ctr">
                    <a:noFill/>
                  </a:tcPr>
                </a:tc>
                <a:tc vMerge="1">
                  <a:txBody>
                    <a:bodyPr/>
                    <a:lstStyle/>
                    <a:p>
                      <a:pPr algn="l" hangingPunct="0">
                        <a:lnSpc>
                          <a:spcPct val="115000"/>
                        </a:lnSpc>
                      </a:pPr>
                      <a:endParaRPr lang="ru-RU" sz="2000" b="1" kern="1200" dirty="0">
                        <a:solidFill>
                          <a:schemeClr val="lt1"/>
                        </a:solidFill>
                        <a:effectLst/>
                        <a:latin typeface="+mn-lt"/>
                        <a:ea typeface="+mn-ea"/>
                        <a:cs typeface="+mn-cs"/>
                      </a:endParaRPr>
                    </a:p>
                  </a:txBody>
                  <a:tcPr marL="68580" marR="68580" marT="0" marB="0" anchor="ctr">
                    <a:noFill/>
                  </a:tcPr>
                </a:tc>
              </a:tr>
              <a:tr h="682005">
                <a:tc vMerge="1">
                  <a:txBody>
                    <a:bodyPr/>
                    <a:lstStyle/>
                    <a:p>
                      <a:pPr algn="ctr" hangingPunct="0">
                        <a:lnSpc>
                          <a:spcPct val="115000"/>
                        </a:lnSpc>
                      </a:pPr>
                      <a:endParaRPr lang="ru-RU" sz="2000" b="1" kern="1200" dirty="0">
                        <a:solidFill>
                          <a:schemeClr val="lt1"/>
                        </a:solidFill>
                        <a:effectLst/>
                        <a:latin typeface="+mn-lt"/>
                        <a:ea typeface="+mn-ea"/>
                        <a:cs typeface="+mn-cs"/>
                      </a:endParaRPr>
                    </a:p>
                  </a:txBody>
                  <a:tcPr marL="68580" marR="68580" marT="0" marB="0" anchor="ctr">
                    <a:noFill/>
                  </a:tcPr>
                </a:tc>
                <a:tc>
                  <a:txBody>
                    <a:bodyPr/>
                    <a:lstStyle/>
                    <a:p>
                      <a:pPr marL="0" marR="0" indent="0" algn="ctr" defTabSz="914400" rtl="0" eaLnBrk="1" fontAlgn="auto" latinLnBrk="0" hangingPunct="0">
                        <a:lnSpc>
                          <a:spcPct val="115000"/>
                        </a:lnSpc>
                        <a:spcBef>
                          <a:spcPts val="0"/>
                        </a:spcBef>
                        <a:spcAft>
                          <a:spcPts val="0"/>
                        </a:spcAft>
                        <a:buClrTx/>
                        <a:buSzTx/>
                        <a:buFontTx/>
                        <a:buNone/>
                        <a:tabLst/>
                        <a:defRPr/>
                      </a:pPr>
                      <a:r>
                        <a:rPr lang="en-US" sz="2800" b="1" kern="1200" dirty="0" smtClean="0">
                          <a:solidFill>
                            <a:schemeClr val="lt1"/>
                          </a:solidFill>
                          <a:effectLst/>
                          <a:latin typeface="+mn-lt"/>
                          <a:ea typeface="+mn-ea"/>
                          <a:cs typeface="+mn-cs"/>
                        </a:rPr>
                        <a:t>Pu-239</a:t>
                      </a:r>
                      <a:endParaRPr lang="ru-RU" sz="2800" b="1" kern="1200" dirty="0" smtClean="0">
                        <a:solidFill>
                          <a:schemeClr val="lt1"/>
                        </a:solidFill>
                        <a:effectLst/>
                        <a:latin typeface="+mn-lt"/>
                        <a:ea typeface="+mn-ea"/>
                        <a:cs typeface="+mn-cs"/>
                      </a:endParaRPr>
                    </a:p>
                  </a:txBody>
                  <a:tcPr marL="68580" marR="68580" marT="0" marB="0" anchor="ctr">
                    <a:noFill/>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2800" b="1" kern="1200" dirty="0" smtClean="0">
                          <a:solidFill>
                            <a:schemeClr val="lt1"/>
                          </a:solidFill>
                          <a:effectLst/>
                          <a:latin typeface="+mn-lt"/>
                          <a:ea typeface="+mn-ea"/>
                          <a:cs typeface="+mn-cs"/>
                        </a:rPr>
                        <a:t>      50 Bq/kg</a:t>
                      </a:r>
                      <a:endParaRPr lang="ru-RU" sz="2800" b="1" kern="1200" dirty="0">
                        <a:solidFill>
                          <a:schemeClr val="lt1"/>
                        </a:solidFill>
                        <a:effectLst/>
                        <a:latin typeface="+mn-lt"/>
                        <a:ea typeface="+mn-ea"/>
                        <a:cs typeface="+mn-cs"/>
                      </a:endParaRPr>
                    </a:p>
                  </a:txBody>
                  <a:tcPr marL="68580" marR="68580" marT="0" marB="0" anchor="ctr">
                    <a:noFill/>
                  </a:tcPr>
                </a:tc>
                <a:tc vMerge="1">
                  <a:txBody>
                    <a:bodyPr/>
                    <a:lstStyle/>
                    <a:p>
                      <a:pPr algn="l" hangingPunct="0">
                        <a:lnSpc>
                          <a:spcPct val="115000"/>
                        </a:lnSpc>
                      </a:pPr>
                      <a:endParaRPr lang="ru-RU" sz="2000" b="1" kern="1200" dirty="0">
                        <a:solidFill>
                          <a:schemeClr val="lt1"/>
                        </a:solidFill>
                        <a:effectLst/>
                        <a:latin typeface="+mn-lt"/>
                        <a:ea typeface="+mn-ea"/>
                        <a:cs typeface="+mn-cs"/>
                      </a:endParaRPr>
                    </a:p>
                  </a:txBody>
                  <a:tcPr marL="68580" marR="68580" marT="0" marB="0" anchor="ctr">
                    <a:noFill/>
                  </a:tcPr>
                </a:tc>
              </a:tr>
            </a:tbl>
          </a:graphicData>
        </a:graphic>
      </p:graphicFrame>
    </p:spTree>
    <p:extLst>
      <p:ext uri="{BB962C8B-B14F-4D97-AF65-F5344CB8AC3E}">
        <p14:creationId xmlns:p14="http://schemas.microsoft.com/office/powerpoint/2010/main" val="175826789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Группа 1"/>
          <p:cNvGrpSpPr/>
          <p:nvPr/>
        </p:nvGrpSpPr>
        <p:grpSpPr>
          <a:xfrm>
            <a:off x="304800" y="1137815"/>
            <a:ext cx="4483224" cy="5262985"/>
            <a:chOff x="304800" y="1137815"/>
            <a:chExt cx="4483224" cy="5262985"/>
          </a:xfrm>
        </p:grpSpPr>
        <p:pic>
          <p:nvPicPr>
            <p:cNvPr id="12301" name="Picture 5" descr="Chernobyl-1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137815"/>
              <a:ext cx="4483224" cy="5262985"/>
            </a:xfrm>
            <a:prstGeom prst="rect">
              <a:avLst/>
            </a:prstGeom>
            <a:noFill/>
            <a:ln w="76200">
              <a:solidFill>
                <a:srgbClr val="FF3300"/>
              </a:solidFill>
              <a:miter lim="800000"/>
              <a:headEnd/>
              <a:tailEnd/>
            </a:ln>
            <a:extLst>
              <a:ext uri="{909E8E84-426E-40DD-AFC4-6F175D3DCCD1}">
                <a14:hiddenFill xmlns:a14="http://schemas.microsoft.com/office/drawing/2010/main">
                  <a:solidFill>
                    <a:srgbClr val="FFFFFF"/>
                  </a:solidFill>
                </a14:hiddenFill>
              </a:ext>
            </a:extLst>
          </p:spPr>
        </p:pic>
        <p:sp>
          <p:nvSpPr>
            <p:cNvPr id="20" name="TextBox 16"/>
            <p:cNvSpPr txBox="1">
              <a:spLocks noChangeArrowheads="1"/>
            </p:cNvSpPr>
            <p:nvPr/>
          </p:nvSpPr>
          <p:spPr bwMode="auto">
            <a:xfrm>
              <a:off x="595979" y="3012157"/>
              <a:ext cx="1441421" cy="769441"/>
            </a:xfrm>
            <a:prstGeom prst="rect">
              <a:avLst/>
            </a:prstGeom>
            <a:solidFill>
              <a:srgbClr val="FFFFCC"/>
            </a:solidFill>
            <a:ln w="57150">
              <a:solidFill>
                <a:srgbClr val="FF3300"/>
              </a:solidFill>
              <a:miter lim="800000"/>
              <a:headEnd/>
              <a:tailEnd/>
            </a:ln>
          </p:spPr>
          <p:txBody>
            <a:bodyPr wrap="none">
              <a:spAutoFit/>
            </a:bodyPr>
            <a:lstStyle>
              <a:lvl1pPr eaLnBrk="0" hangingPunct="0">
                <a:defRPr sz="2400">
                  <a:solidFill>
                    <a:schemeClr val="tx1"/>
                  </a:solidFill>
                  <a:latin typeface="Times New Roman" pitchFamily="18" charset="0"/>
                  <a:cs typeface="Arial" pitchFamily="34" charset="0"/>
                </a:defRPr>
              </a:lvl1pPr>
              <a:lvl2pPr marL="742950" indent="-285750" eaLnBrk="0" hangingPunct="0">
                <a:defRPr sz="2400">
                  <a:solidFill>
                    <a:schemeClr val="tx1"/>
                  </a:solidFill>
                  <a:latin typeface="Times New Roman" pitchFamily="18" charset="0"/>
                  <a:cs typeface="Arial" pitchFamily="34" charset="0"/>
                </a:defRPr>
              </a:lvl2pPr>
              <a:lvl3pPr marL="1143000" indent="-228600" eaLnBrk="0" hangingPunct="0">
                <a:defRPr sz="2400">
                  <a:solidFill>
                    <a:schemeClr val="tx1"/>
                  </a:solidFill>
                  <a:latin typeface="Times New Roman" pitchFamily="18" charset="0"/>
                  <a:cs typeface="Arial" pitchFamily="34" charset="0"/>
                </a:defRPr>
              </a:lvl3pPr>
              <a:lvl4pPr marL="1600200" indent="-228600" eaLnBrk="0" hangingPunct="0">
                <a:defRPr sz="2400">
                  <a:solidFill>
                    <a:schemeClr val="tx1"/>
                  </a:solidFill>
                  <a:latin typeface="Times New Roman" pitchFamily="18" charset="0"/>
                  <a:cs typeface="Arial" pitchFamily="34" charset="0"/>
                </a:defRPr>
              </a:lvl4pPr>
              <a:lvl5pPr marL="2057400" indent="-228600" eaLnBrk="0" hangingPunct="0">
                <a:defRPr sz="2400">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pitchFamily="34" charset="0"/>
                </a:defRPr>
              </a:lvl9pPr>
            </a:lstStyle>
            <a:p>
              <a:pPr algn="ctr" eaLnBrk="1" hangingPunct="1"/>
              <a:r>
                <a:rPr kumimoji="1" lang="en-US" sz="4400" b="1" dirty="0" smtClean="0">
                  <a:solidFill>
                    <a:srgbClr val="000000"/>
                  </a:solidFill>
                  <a:latin typeface="Arial" pitchFamily="34" charset="0"/>
                </a:rPr>
                <a:t>1986</a:t>
              </a:r>
              <a:endParaRPr kumimoji="1" lang="en-GB" sz="4400" b="1" dirty="0">
                <a:solidFill>
                  <a:srgbClr val="000000"/>
                </a:solidFill>
                <a:latin typeface="Arial" pitchFamily="34" charset="0"/>
              </a:endParaRPr>
            </a:p>
          </p:txBody>
        </p:sp>
      </p:grpSp>
      <p:sp>
        <p:nvSpPr>
          <p:cNvPr id="12290" name="Title 1"/>
          <p:cNvSpPr>
            <a:spLocks noGrp="1"/>
          </p:cNvSpPr>
          <p:nvPr>
            <p:ph type="title" idx="4294967295"/>
          </p:nvPr>
        </p:nvSpPr>
        <p:spPr>
          <a:xfrm>
            <a:off x="282575" y="44624"/>
            <a:ext cx="8861425" cy="762000"/>
          </a:xfrm>
        </p:spPr>
        <p:txBody>
          <a:bodyPr/>
          <a:lstStyle/>
          <a:p>
            <a:pPr eaLnBrk="1" hangingPunct="1"/>
            <a:r>
              <a:rPr lang="en-GB" dirty="0" smtClean="0"/>
              <a:t>Emergency exposure situation</a:t>
            </a:r>
            <a:endParaRPr lang="en-US" dirty="0" smtClean="0"/>
          </a:p>
        </p:txBody>
      </p:sp>
      <p:grpSp>
        <p:nvGrpSpPr>
          <p:cNvPr id="5" name="Группа 4"/>
          <p:cNvGrpSpPr>
            <a:grpSpLocks/>
          </p:cNvGrpSpPr>
          <p:nvPr/>
        </p:nvGrpSpPr>
        <p:grpSpPr bwMode="auto">
          <a:xfrm>
            <a:off x="4788024" y="1137815"/>
            <a:ext cx="4103564" cy="5243513"/>
            <a:chOff x="4769241" y="993552"/>
            <a:chExt cx="3670300" cy="5243512"/>
          </a:xfrm>
        </p:grpSpPr>
        <p:pic>
          <p:nvPicPr>
            <p:cNvPr id="12299"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69241" y="993552"/>
              <a:ext cx="3670300" cy="5243512"/>
            </a:xfrm>
            <a:prstGeom prst="rect">
              <a:avLst/>
            </a:prstGeom>
            <a:noFill/>
            <a:ln w="57150">
              <a:solidFill>
                <a:srgbClr val="FF3300"/>
              </a:solidFill>
              <a:miter lim="800000"/>
              <a:headEnd/>
              <a:tailEnd/>
            </a:ln>
            <a:extLst>
              <a:ext uri="{909E8E84-426E-40DD-AFC4-6F175D3DCCD1}">
                <a14:hiddenFill xmlns:a14="http://schemas.microsoft.com/office/drawing/2010/main">
                  <a:solidFill>
                    <a:srgbClr val="FFFFFF"/>
                  </a:solidFill>
                </a14:hiddenFill>
              </a:ext>
            </a:extLst>
          </p:spPr>
        </p:pic>
        <p:sp>
          <p:nvSpPr>
            <p:cNvPr id="12300" name="TextBox 16"/>
            <p:cNvSpPr txBox="1">
              <a:spLocks noChangeArrowheads="1"/>
            </p:cNvSpPr>
            <p:nvPr/>
          </p:nvSpPr>
          <p:spPr bwMode="auto">
            <a:xfrm>
              <a:off x="7043558" y="2979878"/>
              <a:ext cx="1261359" cy="769441"/>
            </a:xfrm>
            <a:prstGeom prst="rect">
              <a:avLst/>
            </a:prstGeom>
            <a:solidFill>
              <a:srgbClr val="FFFFCC"/>
            </a:solidFill>
            <a:ln w="57150">
              <a:solidFill>
                <a:srgbClr val="FF3300"/>
              </a:solidFill>
              <a:miter lim="800000"/>
              <a:headEnd/>
              <a:tailEnd/>
            </a:ln>
          </p:spPr>
          <p:txBody>
            <a:bodyPr wrap="none">
              <a:spAutoFit/>
            </a:bodyPr>
            <a:lstStyle>
              <a:lvl1pPr eaLnBrk="0" hangingPunct="0">
                <a:defRPr sz="2400">
                  <a:solidFill>
                    <a:schemeClr val="tx1"/>
                  </a:solidFill>
                  <a:latin typeface="Times New Roman" pitchFamily="18" charset="0"/>
                  <a:cs typeface="Arial" pitchFamily="34" charset="0"/>
                </a:defRPr>
              </a:lvl1pPr>
              <a:lvl2pPr marL="742950" indent="-285750" eaLnBrk="0" hangingPunct="0">
                <a:defRPr sz="2400">
                  <a:solidFill>
                    <a:schemeClr val="tx1"/>
                  </a:solidFill>
                  <a:latin typeface="Times New Roman" pitchFamily="18" charset="0"/>
                  <a:cs typeface="Arial" pitchFamily="34" charset="0"/>
                </a:defRPr>
              </a:lvl2pPr>
              <a:lvl3pPr marL="1143000" indent="-228600" eaLnBrk="0" hangingPunct="0">
                <a:defRPr sz="2400">
                  <a:solidFill>
                    <a:schemeClr val="tx1"/>
                  </a:solidFill>
                  <a:latin typeface="Times New Roman" pitchFamily="18" charset="0"/>
                  <a:cs typeface="Arial" pitchFamily="34" charset="0"/>
                </a:defRPr>
              </a:lvl3pPr>
              <a:lvl4pPr marL="1600200" indent="-228600" eaLnBrk="0" hangingPunct="0">
                <a:defRPr sz="2400">
                  <a:solidFill>
                    <a:schemeClr val="tx1"/>
                  </a:solidFill>
                  <a:latin typeface="Times New Roman" pitchFamily="18" charset="0"/>
                  <a:cs typeface="Arial" pitchFamily="34" charset="0"/>
                </a:defRPr>
              </a:lvl4pPr>
              <a:lvl5pPr marL="2057400" indent="-228600" eaLnBrk="0" hangingPunct="0">
                <a:defRPr sz="2400">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pitchFamily="34" charset="0"/>
                </a:defRPr>
              </a:lvl9pPr>
            </a:lstStyle>
            <a:p>
              <a:pPr algn="ctr" eaLnBrk="1" hangingPunct="1"/>
              <a:r>
                <a:rPr kumimoji="1" lang="en-US" sz="4400" b="1" dirty="0" smtClean="0">
                  <a:solidFill>
                    <a:srgbClr val="000000"/>
                  </a:solidFill>
                  <a:latin typeface="Arial" pitchFamily="34" charset="0"/>
                </a:rPr>
                <a:t>2011</a:t>
              </a:r>
              <a:endParaRPr kumimoji="1" lang="en-GB" sz="4400" b="1" dirty="0">
                <a:solidFill>
                  <a:srgbClr val="000000"/>
                </a:solidFill>
                <a:latin typeface="Arial" pitchFamily="34" charset="0"/>
              </a:endParaRPr>
            </a:p>
          </p:txBody>
        </p:sp>
      </p:grpSp>
      <p:sp>
        <p:nvSpPr>
          <p:cNvPr id="13317" name="TextBox 1"/>
          <p:cNvSpPr txBox="1">
            <a:spLocks noChangeArrowheads="1"/>
          </p:cNvSpPr>
          <p:nvPr/>
        </p:nvSpPr>
        <p:spPr bwMode="auto">
          <a:xfrm rot="19623464">
            <a:off x="-566738" y="2740410"/>
            <a:ext cx="10261601" cy="1173163"/>
          </a:xfrm>
          <a:prstGeom prst="rect">
            <a:avLst/>
          </a:prstGeom>
          <a:solidFill>
            <a:srgbClr val="FF3300"/>
          </a:solidFill>
          <a:ln w="76200">
            <a:solidFill>
              <a:srgbClr val="000000"/>
            </a:solidFill>
            <a:miter lim="800000"/>
            <a:headEnd/>
            <a:tailEnd/>
          </a:ln>
        </p:spPr>
        <p:txBody>
          <a:bodyPr wrap="none">
            <a:spAutoFit/>
          </a:bodyPr>
          <a:lstStyle>
            <a:lvl1pPr eaLnBrk="0" hangingPunct="0">
              <a:defRPr sz="2400">
                <a:solidFill>
                  <a:schemeClr val="tx1"/>
                </a:solidFill>
                <a:latin typeface="Times New Roman" pitchFamily="18" charset="0"/>
                <a:cs typeface="Arial" pitchFamily="34" charset="0"/>
              </a:defRPr>
            </a:lvl1pPr>
            <a:lvl2pPr marL="742950" indent="-285750" eaLnBrk="0" hangingPunct="0">
              <a:defRPr sz="2400">
                <a:solidFill>
                  <a:schemeClr val="tx1"/>
                </a:solidFill>
                <a:latin typeface="Times New Roman" pitchFamily="18" charset="0"/>
                <a:cs typeface="Arial" pitchFamily="34" charset="0"/>
              </a:defRPr>
            </a:lvl2pPr>
            <a:lvl3pPr marL="1143000" indent="-228600" eaLnBrk="0" hangingPunct="0">
              <a:defRPr sz="2400">
                <a:solidFill>
                  <a:schemeClr val="tx1"/>
                </a:solidFill>
                <a:latin typeface="Times New Roman" pitchFamily="18" charset="0"/>
                <a:cs typeface="Arial" pitchFamily="34" charset="0"/>
              </a:defRPr>
            </a:lvl3pPr>
            <a:lvl4pPr marL="1600200" indent="-228600" eaLnBrk="0" hangingPunct="0">
              <a:defRPr sz="2400">
                <a:solidFill>
                  <a:schemeClr val="tx1"/>
                </a:solidFill>
                <a:latin typeface="Times New Roman" pitchFamily="18" charset="0"/>
                <a:cs typeface="Arial" pitchFamily="34" charset="0"/>
              </a:defRPr>
            </a:lvl4pPr>
            <a:lvl5pPr marL="2057400" indent="-228600" eaLnBrk="0" hangingPunct="0">
              <a:defRPr sz="2400">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pitchFamily="34" charset="0"/>
              </a:defRPr>
            </a:lvl9pPr>
          </a:lstStyle>
          <a:p>
            <a:pPr eaLnBrk="1" hangingPunct="1"/>
            <a:r>
              <a:rPr kumimoji="1" lang="en-US" sz="6000" b="1" dirty="0">
                <a:solidFill>
                  <a:srgbClr val="000000"/>
                </a:solidFill>
              </a:rPr>
              <a:t>UNKNOWN SOURCE TERM</a:t>
            </a:r>
            <a:endParaRPr kumimoji="1" lang="en-GB" sz="20000" b="1" dirty="0">
              <a:solidFill>
                <a:srgbClr val="000000"/>
              </a:solidFill>
            </a:endParaRPr>
          </a:p>
        </p:txBody>
      </p:sp>
      <p:sp>
        <p:nvSpPr>
          <p:cNvPr id="12298" name="Rectangle 3101"/>
          <p:cNvSpPr txBox="1">
            <a:spLocks noChangeArrowheads="1"/>
          </p:cNvSpPr>
          <p:nvPr/>
        </p:nvSpPr>
        <p:spPr bwMode="white">
          <a:xfrm>
            <a:off x="8382000" y="6400800"/>
            <a:ext cx="509588" cy="293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9" tIns="45715" rIns="91429" bIns="45715"/>
          <a:lstStyle>
            <a:lvl1pPr eaLnBrk="0" hangingPunct="0">
              <a:defRPr sz="2400">
                <a:solidFill>
                  <a:schemeClr val="tx1"/>
                </a:solidFill>
                <a:latin typeface="Times New Roman" pitchFamily="18" charset="0"/>
                <a:cs typeface="Arial" pitchFamily="34" charset="0"/>
              </a:defRPr>
            </a:lvl1pPr>
            <a:lvl2pPr marL="742950" indent="-285750" eaLnBrk="0" hangingPunct="0">
              <a:defRPr sz="2400">
                <a:solidFill>
                  <a:schemeClr val="tx1"/>
                </a:solidFill>
                <a:latin typeface="Times New Roman" pitchFamily="18" charset="0"/>
                <a:cs typeface="Arial" pitchFamily="34" charset="0"/>
              </a:defRPr>
            </a:lvl2pPr>
            <a:lvl3pPr marL="1143000" indent="-228600" eaLnBrk="0" hangingPunct="0">
              <a:defRPr sz="2400">
                <a:solidFill>
                  <a:schemeClr val="tx1"/>
                </a:solidFill>
                <a:latin typeface="Times New Roman" pitchFamily="18" charset="0"/>
                <a:cs typeface="Arial" pitchFamily="34" charset="0"/>
              </a:defRPr>
            </a:lvl3pPr>
            <a:lvl4pPr marL="1600200" indent="-228600" eaLnBrk="0" hangingPunct="0">
              <a:defRPr sz="2400">
                <a:solidFill>
                  <a:schemeClr val="tx1"/>
                </a:solidFill>
                <a:latin typeface="Times New Roman" pitchFamily="18" charset="0"/>
                <a:cs typeface="Arial" pitchFamily="34" charset="0"/>
              </a:defRPr>
            </a:lvl4pPr>
            <a:lvl5pPr marL="2057400" indent="-228600" eaLnBrk="0" hangingPunct="0">
              <a:defRPr sz="2400">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pitchFamily="34" charset="0"/>
              </a:defRPr>
            </a:lvl9pPr>
          </a:lstStyle>
          <a:p>
            <a:pPr algn="r" eaLnBrk="1" hangingPunct="1"/>
            <a:fld id="{6E8624AE-50BC-4310-880B-9CF07E5A5525}" type="slidenum">
              <a:rPr lang="en-GB" sz="1000">
                <a:solidFill>
                  <a:srgbClr val="D5D7D8"/>
                </a:solidFill>
                <a:latin typeface="Arial" pitchFamily="34" charset="0"/>
              </a:rPr>
              <a:pPr algn="r" eaLnBrk="1" hangingPunct="1"/>
              <a:t>16</a:t>
            </a:fld>
            <a:endParaRPr lang="en-GB" sz="1000" dirty="0">
              <a:solidFill>
                <a:srgbClr val="D5D7D8"/>
              </a:solidFill>
              <a:latin typeface="Arial" pitchFamily="34" charset="0"/>
            </a:endParaRPr>
          </a:p>
        </p:txBody>
      </p:sp>
    </p:spTree>
    <p:extLst>
      <p:ext uri="{BB962C8B-B14F-4D97-AF65-F5344CB8AC3E}">
        <p14:creationId xmlns:p14="http://schemas.microsoft.com/office/powerpoint/2010/main" val="805277540"/>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3317"/>
                                        </p:tgtEl>
                                        <p:attrNameLst>
                                          <p:attrName>style.visibility</p:attrName>
                                        </p:attrNameLst>
                                      </p:cBhvr>
                                      <p:to>
                                        <p:strVal val="visible"/>
                                      </p:to>
                                    </p:set>
                                    <p:anim calcmode="lin" valueType="num">
                                      <p:cBhvr additive="base">
                                        <p:cTn id="12" dur="500" fill="hold"/>
                                        <p:tgtEl>
                                          <p:spTgt spid="13317"/>
                                        </p:tgtEl>
                                        <p:attrNameLst>
                                          <p:attrName>ppt_x</p:attrName>
                                        </p:attrNameLst>
                                      </p:cBhvr>
                                      <p:tavLst>
                                        <p:tav tm="0">
                                          <p:val>
                                            <p:strVal val="#ppt_x"/>
                                          </p:val>
                                        </p:tav>
                                        <p:tav tm="100000">
                                          <p:val>
                                            <p:strVal val="#ppt_x"/>
                                          </p:val>
                                        </p:tav>
                                      </p:tavLst>
                                    </p:anim>
                                    <p:anim calcmode="lin" valueType="num">
                                      <p:cBhvr additive="base">
                                        <p:cTn id="13" dur="500" fill="hold"/>
                                        <p:tgtEl>
                                          <p:spTgt spid="133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101"/>
          <p:cNvSpPr txBox="1">
            <a:spLocks noGrp="1" noChangeArrowheads="1"/>
          </p:cNvSpPr>
          <p:nvPr/>
        </p:nvSpPr>
        <p:spPr bwMode="auto">
          <a:xfrm>
            <a:off x="8382000" y="6400800"/>
            <a:ext cx="509588" cy="293688"/>
          </a:xfrm>
          <a:prstGeom prst="rect">
            <a:avLst/>
          </a:prstGeom>
          <a:noFill/>
          <a:ln>
            <a:miter lim="800000"/>
            <a:headEnd/>
            <a:tailEnd/>
          </a:ln>
        </p:spPr>
        <p:txBody>
          <a:bodyPr/>
          <a:lstStyle/>
          <a:p>
            <a:pPr algn="r">
              <a:lnSpc>
                <a:spcPct val="100000"/>
              </a:lnSpc>
              <a:defRPr/>
            </a:pPr>
            <a:fld id="{E23E2423-4664-497A-A49E-8B1116B2E95F}" type="slidenum">
              <a:rPr kumimoji="0" lang="en-GB" sz="1200" b="1">
                <a:solidFill>
                  <a:srgbClr val="D5D7D8"/>
                </a:solidFill>
                <a:latin typeface="+mn-lt"/>
              </a:rPr>
              <a:pPr algn="r">
                <a:lnSpc>
                  <a:spcPct val="100000"/>
                </a:lnSpc>
                <a:defRPr/>
              </a:pPr>
              <a:t>17</a:t>
            </a:fld>
            <a:endParaRPr kumimoji="0" lang="en-GB" sz="1200" b="1">
              <a:solidFill>
                <a:srgbClr val="D5D7D8"/>
              </a:solidFill>
              <a:latin typeface="+mn-lt"/>
            </a:endParaRPr>
          </a:p>
        </p:txBody>
      </p:sp>
      <p:sp>
        <p:nvSpPr>
          <p:cNvPr id="29699" name="Rectangle 2"/>
          <p:cNvSpPr>
            <a:spLocks noGrp="1" noChangeArrowheads="1"/>
          </p:cNvSpPr>
          <p:nvPr>
            <p:ph type="title" idx="4294967295"/>
          </p:nvPr>
        </p:nvSpPr>
        <p:spPr/>
        <p:txBody>
          <a:bodyPr anchor="ctr"/>
          <a:lstStyle/>
          <a:p>
            <a:pPr eaLnBrk="1" hangingPunct="1"/>
            <a:r>
              <a:rPr lang="en-GB" dirty="0" smtClean="0">
                <a:cs typeface="Arial" charset="0"/>
              </a:rPr>
              <a:t>Fukushima test case</a:t>
            </a:r>
            <a:endParaRPr lang="ru-RU" dirty="0" smtClean="0">
              <a:cs typeface="Arial" charset="0"/>
            </a:endParaRPr>
          </a:p>
        </p:txBody>
      </p:sp>
      <p:sp>
        <p:nvSpPr>
          <p:cNvPr id="3" name="Slide Number Placeholder 2"/>
          <p:cNvSpPr txBox="1">
            <a:spLocks noGrp="1"/>
          </p:cNvSpPr>
          <p:nvPr/>
        </p:nvSpPr>
        <p:spPr bwMode="auto">
          <a:xfrm>
            <a:off x="8382000" y="6400800"/>
            <a:ext cx="509588" cy="293688"/>
          </a:xfrm>
          <a:prstGeom prst="rect">
            <a:avLst/>
          </a:prstGeom>
          <a:noFill/>
          <a:ln>
            <a:miter lim="800000"/>
            <a:headEnd/>
            <a:tailEnd/>
          </a:ln>
        </p:spPr>
        <p:txBody>
          <a:bodyPr/>
          <a:lstStyle/>
          <a:p>
            <a:pPr algn="r">
              <a:lnSpc>
                <a:spcPct val="100000"/>
              </a:lnSpc>
              <a:defRPr/>
            </a:pPr>
            <a:fld id="{0DB4E5C5-64F9-46D7-9F3A-1BDADFF7480D}" type="slidenum">
              <a:rPr kumimoji="0" lang="en-GB" sz="1200" b="1">
                <a:solidFill>
                  <a:srgbClr val="D5D7D8"/>
                </a:solidFill>
                <a:latin typeface="+mn-lt"/>
              </a:rPr>
              <a:pPr algn="r">
                <a:lnSpc>
                  <a:spcPct val="100000"/>
                </a:lnSpc>
                <a:defRPr/>
              </a:pPr>
              <a:t>17</a:t>
            </a:fld>
            <a:endParaRPr kumimoji="0" lang="en-GB" sz="1200" b="1">
              <a:solidFill>
                <a:srgbClr val="D5D7D8"/>
              </a:solidFill>
              <a:latin typeface="+mn-lt"/>
            </a:endParaRPr>
          </a:p>
        </p:txBody>
      </p:sp>
      <p:sp>
        <p:nvSpPr>
          <p:cNvPr id="29701" name="Rectangle 11"/>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p>
            <a:pPr algn="ctr"/>
            <a:endParaRPr lang="en-US"/>
          </a:p>
        </p:txBody>
      </p:sp>
      <p:sp>
        <p:nvSpPr>
          <p:cNvPr id="29702" name="Rectangle 5"/>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p>
            <a:pPr algn="ctr"/>
            <a:endParaRPr lang="en-US"/>
          </a:p>
        </p:txBody>
      </p:sp>
      <p:sp>
        <p:nvSpPr>
          <p:cNvPr id="29703" name="Rectangle 11"/>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p>
            <a:pPr algn="ctr"/>
            <a:endParaRPr lang="en-US"/>
          </a:p>
        </p:txBody>
      </p:sp>
      <p:sp>
        <p:nvSpPr>
          <p:cNvPr id="29704" name="Rectangle 1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p>
            <a:pPr algn="ctr"/>
            <a:endParaRPr lang="en-US"/>
          </a:p>
        </p:txBody>
      </p:sp>
      <p:sp>
        <p:nvSpPr>
          <p:cNvPr id="29705" name="Rectangle 17"/>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p>
            <a:pPr algn="ctr"/>
            <a:endParaRPr lang="en-US"/>
          </a:p>
        </p:txBody>
      </p:sp>
      <p:sp>
        <p:nvSpPr>
          <p:cNvPr id="29706" name="Rectangle 20"/>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p>
            <a:pPr algn="ctr"/>
            <a:endParaRPr lang="en-US"/>
          </a:p>
        </p:txBody>
      </p:sp>
      <p:sp>
        <p:nvSpPr>
          <p:cNvPr id="115723" name="Rectangle 11"/>
          <p:cNvSpPr>
            <a:spLocks noChangeArrowheads="1"/>
          </p:cNvSpPr>
          <p:nvPr/>
        </p:nvSpPr>
        <p:spPr bwMode="auto">
          <a:xfrm>
            <a:off x="0" y="1304925"/>
            <a:ext cx="9144000" cy="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type="none" w="sm" len="sm"/>
                <a:tailEnd type="none" w="sm" len="sm"/>
              </a14:hiddenLine>
            </a:ext>
          </a:extLst>
        </p:spPr>
        <p:txBody>
          <a:bodyPr wrap="none" lIns="91714" tIns="45857" rIns="91714" bIns="45857" anchor="ctr">
            <a:spAutoFit/>
          </a:bodyPr>
          <a:lstStyle/>
          <a:p>
            <a:pPr>
              <a:defRPr/>
            </a:pPr>
            <a:endParaRPr lang="en-US"/>
          </a:p>
        </p:txBody>
      </p:sp>
      <p:sp>
        <p:nvSpPr>
          <p:cNvPr id="115729" name="Rectangle 17"/>
          <p:cNvSpPr>
            <a:spLocks noChangeArrowheads="1"/>
          </p:cNvSpPr>
          <p:nvPr/>
        </p:nvSpPr>
        <p:spPr bwMode="auto">
          <a:xfrm>
            <a:off x="0" y="1257300"/>
            <a:ext cx="9144000" cy="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type="none" w="sm" len="sm"/>
                <a:tailEnd type="none" w="sm" len="sm"/>
              </a14:hiddenLine>
            </a:ext>
          </a:extLst>
        </p:spPr>
        <p:txBody>
          <a:bodyPr wrap="none" lIns="91714" tIns="45857" rIns="91714" bIns="45857" anchor="ctr">
            <a:spAutoFit/>
          </a:bodyPr>
          <a:lstStyle/>
          <a:p>
            <a:pPr>
              <a:defRPr/>
            </a:pPr>
            <a:endParaRPr lang="en-US"/>
          </a:p>
        </p:txBody>
      </p:sp>
      <p:sp>
        <p:nvSpPr>
          <p:cNvPr id="29709" name="Rectangle 13"/>
          <p:cNvSpPr>
            <a:spLocks noChangeArrowheads="1"/>
          </p:cNvSpPr>
          <p:nvPr/>
        </p:nvSpPr>
        <p:spPr bwMode="auto">
          <a:xfrm>
            <a:off x="374848" y="838200"/>
            <a:ext cx="8229600" cy="5715000"/>
          </a:xfrm>
          <a:prstGeom prst="rect">
            <a:avLst/>
          </a:prstGeom>
          <a:solidFill>
            <a:srgbClr val="FFFFFF"/>
          </a:solidFill>
          <a:ln>
            <a:noFill/>
          </a:ln>
          <a:effectLst>
            <a:prstShdw prst="shdw17" dist="17961" dir="2700000">
              <a:srgbClr val="999999"/>
            </a:prstShdw>
          </a:effectLst>
          <a:extLst>
            <a:ext uri="{91240B29-F687-4F45-9708-019B960494DF}">
              <a14:hiddenLine xmlns:a14="http://schemas.microsoft.com/office/drawing/2010/main" w="12700" algn="ctr">
                <a:solidFill>
                  <a:schemeClr val="tx1"/>
                </a:solidFill>
                <a:miter lim="800000"/>
                <a:headEnd type="none" w="sm" len="sm"/>
                <a:tailEnd type="none" w="sm" len="sm"/>
              </a14:hiddenLine>
            </a:ext>
          </a:extLst>
        </p:spPr>
        <p:txBody>
          <a:bodyPr wrap="none" lIns="91714" tIns="45857" rIns="91714" bIns="45857" anchor="ctr"/>
          <a:lstStyle/>
          <a:p>
            <a:endParaRPr lang="en-US"/>
          </a:p>
        </p:txBody>
      </p:sp>
      <p:graphicFrame>
        <p:nvGraphicFramePr>
          <p:cNvPr id="29710" name="Object 18"/>
          <p:cNvGraphicFramePr>
            <a:graphicFrameLocks noChangeAspect="1"/>
          </p:cNvGraphicFramePr>
          <p:nvPr>
            <p:extLst>
              <p:ext uri="{D42A27DB-BD31-4B8C-83A1-F6EECF244321}">
                <p14:modId xmlns:p14="http://schemas.microsoft.com/office/powerpoint/2010/main" val="3433351640"/>
              </p:ext>
            </p:extLst>
          </p:nvPr>
        </p:nvGraphicFramePr>
        <p:xfrm>
          <a:off x="520502" y="914400"/>
          <a:ext cx="8145463" cy="5492750"/>
        </p:xfrm>
        <a:graphic>
          <a:graphicData uri="http://schemas.openxmlformats.org/presentationml/2006/ole">
            <mc:AlternateContent xmlns:mc="http://schemas.openxmlformats.org/markup-compatibility/2006">
              <mc:Choice xmlns:v="urn:schemas-microsoft-com:vml" Requires="v">
                <p:oleObj spid="_x0000_s19459" name="Visio" r:id="rId4" imgW="8255332" imgH="5506645" progId="Visio.Drawing.11">
                  <p:embed/>
                </p:oleObj>
              </mc:Choice>
              <mc:Fallback>
                <p:oleObj name="Visio" r:id="rId4" imgW="8255332" imgH="5506645" progId="Visio.Drawing.1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0502" y="914400"/>
                        <a:ext cx="8145463" cy="549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type="none" w="sm" len="sm"/>
                            <a:tailEnd type="none" w="sm" len="sm"/>
                          </a14:hiddenLine>
                        </a:ext>
                        <a:ext uri="{AF507438-7753-43E0-B8FC-AC1667EBCBE1}">
                          <a14:hiddenEffects xmlns:a14="http://schemas.microsoft.com/office/drawing/2010/main">
                            <a:effectLst>
                              <a:outerShdw dist="17961" dir="2700000" algn="ctr" rotWithShape="0">
                                <a:srgbClr val="5C7A99"/>
                              </a:outerShdw>
                            </a:effectLst>
                          </a14:hiddenEffects>
                        </a:ext>
                      </a:extLst>
                    </p:spPr>
                  </p:pic>
                </p:oleObj>
              </mc:Fallback>
            </mc:AlternateContent>
          </a:graphicData>
        </a:graphic>
      </p:graphicFrame>
      <p:sp>
        <p:nvSpPr>
          <p:cNvPr id="4" name="Двойная стрелка влево/вправо 3"/>
          <p:cNvSpPr/>
          <p:nvPr/>
        </p:nvSpPr>
        <p:spPr>
          <a:xfrm>
            <a:off x="1475656" y="4384528"/>
            <a:ext cx="1584176" cy="484632"/>
          </a:xfrm>
          <a:prstGeom prst="lef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28500376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en-GB" dirty="0" smtClean="0"/>
              <a:t>Generic and operational criteria</a:t>
            </a:r>
          </a:p>
        </p:txBody>
      </p:sp>
      <p:graphicFrame>
        <p:nvGraphicFramePr>
          <p:cNvPr id="18435" name="Object 3"/>
          <p:cNvGraphicFramePr>
            <a:graphicFrameLocks noGrp="1" noChangeAspect="1"/>
          </p:cNvGraphicFramePr>
          <p:nvPr>
            <p:ph idx="1"/>
            <p:extLst>
              <p:ext uri="{D42A27DB-BD31-4B8C-83A1-F6EECF244321}">
                <p14:modId xmlns:p14="http://schemas.microsoft.com/office/powerpoint/2010/main" val="3703024843"/>
              </p:ext>
            </p:extLst>
          </p:nvPr>
        </p:nvGraphicFramePr>
        <p:xfrm>
          <a:off x="1204913" y="1038225"/>
          <a:ext cx="6732587" cy="5191125"/>
        </p:xfrm>
        <a:graphic>
          <a:graphicData uri="http://schemas.openxmlformats.org/presentationml/2006/ole">
            <mc:AlternateContent xmlns:mc="http://schemas.openxmlformats.org/markup-compatibility/2006">
              <mc:Choice xmlns:v="urn:schemas-microsoft-com:vml" Requires="v">
                <p:oleObj spid="_x0000_s18441" name="Visio" r:id="rId4" imgW="10997121" imgH="8478344" progId="Visio.Drawing.11">
                  <p:embed/>
                </p:oleObj>
              </mc:Choice>
              <mc:Fallback>
                <p:oleObj name="Visio" r:id="rId4" imgW="10997121" imgH="8478344" progId="Visio.Drawing.11">
                  <p:embed/>
                  <p:pic>
                    <p:nvPicPr>
                      <p:cNvPr id="0" name=""/>
                      <p:cNvPicPr>
                        <a:picLocks noChangeAspect="1" noChangeArrowheads="1"/>
                      </p:cNvPicPr>
                      <p:nvPr/>
                    </p:nvPicPr>
                    <p:blipFill>
                      <a:blip r:embed="rId5"/>
                      <a:srcRect/>
                      <a:stretch>
                        <a:fillRect/>
                      </a:stretch>
                    </p:blipFill>
                    <p:spPr bwMode="auto">
                      <a:xfrm>
                        <a:off x="1204913" y="1038225"/>
                        <a:ext cx="6732587" cy="5191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4" name="Номер слайда 3"/>
          <p:cNvSpPr>
            <a:spLocks noGrp="1"/>
          </p:cNvSpPr>
          <p:nvPr>
            <p:ph type="sldNum" sz="quarter" idx="12"/>
          </p:nvPr>
        </p:nvSpPr>
        <p:spPr bwMode="auto"/>
        <p:txBody>
          <a:bodyPr/>
          <a:lstStyle/>
          <a:p>
            <a:fld id="{75438AA2-A647-4DD3-8964-BF4D566E7557}" type="slidenum">
              <a:rPr lang="en-US" smtClean="0"/>
              <a:pPr/>
              <a:t>18</a:t>
            </a:fld>
            <a:endParaRPr lang="en-US" dirty="0"/>
          </a:p>
        </p:txBody>
      </p:sp>
    </p:spTree>
    <p:extLst>
      <p:ext uri="{BB962C8B-B14F-4D97-AF65-F5344CB8AC3E}">
        <p14:creationId xmlns:p14="http://schemas.microsoft.com/office/powerpoint/2010/main" val="19494405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a:xfrm>
            <a:off x="250825" y="115888"/>
            <a:ext cx="8534400" cy="882650"/>
          </a:xfrm>
        </p:spPr>
        <p:txBody>
          <a:bodyPr/>
          <a:lstStyle/>
          <a:p>
            <a:pPr eaLnBrk="1" hangingPunct="1"/>
            <a:r>
              <a:rPr lang="en-US" smtClean="0"/>
              <a:t>Size of the emergency zones and distances</a:t>
            </a:r>
          </a:p>
        </p:txBody>
      </p:sp>
      <p:sp>
        <p:nvSpPr>
          <p:cNvPr id="48131" name="Content Placeholder 5"/>
          <p:cNvSpPr>
            <a:spLocks noGrp="1"/>
          </p:cNvSpPr>
          <p:nvPr>
            <p:ph idx="1"/>
          </p:nvPr>
        </p:nvSpPr>
        <p:spPr/>
        <p:txBody>
          <a:bodyPr/>
          <a:lstStyle/>
          <a:p>
            <a:pPr marL="0" indent="0" eaLnBrk="1" hangingPunct="1">
              <a:buFontTx/>
              <a:buNone/>
            </a:pPr>
            <a:r>
              <a:rPr lang="en-GB" smtClean="0"/>
              <a:t> </a:t>
            </a:r>
          </a:p>
        </p:txBody>
      </p:sp>
      <p:graphicFrame>
        <p:nvGraphicFramePr>
          <p:cNvPr id="3" name="Table 2"/>
          <p:cNvGraphicFramePr>
            <a:graphicFrameLocks noGrp="1"/>
          </p:cNvGraphicFramePr>
          <p:nvPr>
            <p:extLst>
              <p:ext uri="{D42A27DB-BD31-4B8C-83A1-F6EECF244321}">
                <p14:modId xmlns:p14="http://schemas.microsoft.com/office/powerpoint/2010/main" val="3945503838"/>
              </p:ext>
            </p:extLst>
          </p:nvPr>
        </p:nvGraphicFramePr>
        <p:xfrm>
          <a:off x="142875" y="1130893"/>
          <a:ext cx="8893176" cy="5212431"/>
        </p:xfrm>
        <a:graphic>
          <a:graphicData uri="http://schemas.openxmlformats.org/drawingml/2006/table">
            <a:tbl>
              <a:tblPr firstRow="1" firstCol="1" bandRow="1">
                <a:tableStyleId>{073A0DAA-6AF3-43AB-8588-CEC1D06C72B9}</a:tableStyleId>
              </a:tblPr>
              <a:tblGrid>
                <a:gridCol w="4213101"/>
                <a:gridCol w="2232248"/>
                <a:gridCol w="2447827"/>
              </a:tblGrid>
              <a:tr h="1145979">
                <a:tc>
                  <a:txBody>
                    <a:bodyPr/>
                    <a:lstStyle/>
                    <a:p>
                      <a:pPr algn="ctr">
                        <a:lnSpc>
                          <a:spcPct val="115000"/>
                        </a:lnSpc>
                        <a:spcAft>
                          <a:spcPts val="0"/>
                        </a:spcAft>
                      </a:pPr>
                      <a:r>
                        <a:rPr lang="en-GB" sz="2400" b="1" kern="1200" dirty="0">
                          <a:solidFill>
                            <a:srgbClr val="000000"/>
                          </a:solidFill>
                          <a:effectLst/>
                          <a:latin typeface="+mn-lt"/>
                          <a:ea typeface="+mn-ea"/>
                          <a:cs typeface="+mn-cs"/>
                        </a:rPr>
                        <a:t>Emergency zones and distances</a:t>
                      </a:r>
                    </a:p>
                  </a:txBody>
                  <a:tcPr marL="68591" marR="68591" marT="0" marB="0" anchor="ctr">
                    <a:lnL w="38100" cap="flat" cmpd="sng" algn="ctr">
                      <a:solidFill>
                        <a:srgbClr val="FFFF00"/>
                      </a:solidFill>
                      <a:prstDash val="solid"/>
                      <a:round/>
                      <a:headEnd type="none" w="med" len="med"/>
                      <a:tailEnd type="none" w="med" len="med"/>
                    </a:lnL>
                    <a:lnR w="38100" cap="flat" cmpd="sng" algn="ctr">
                      <a:solidFill>
                        <a:srgbClr val="FFFF00"/>
                      </a:solidFill>
                      <a:prstDash val="solid"/>
                      <a:round/>
                      <a:headEnd type="none" w="med" len="med"/>
                      <a:tailEnd type="none" w="med" len="med"/>
                    </a:lnR>
                    <a:lnT w="38100" cap="flat" cmpd="sng" algn="ctr">
                      <a:solidFill>
                        <a:srgbClr val="FFFF00"/>
                      </a:solidFill>
                      <a:prstDash val="solid"/>
                      <a:round/>
                      <a:headEnd type="none" w="med" len="med"/>
                      <a:tailEnd type="none" w="med" len="med"/>
                    </a:lnT>
                    <a:lnB w="38100" cap="flat" cmpd="sng" algn="ctr">
                      <a:solidFill>
                        <a:srgbClr val="FFFF00"/>
                      </a:solidFill>
                      <a:prstDash val="solid"/>
                      <a:round/>
                      <a:headEnd type="none" w="med" len="med"/>
                      <a:tailEnd type="none" w="med" len="med"/>
                    </a:lnB>
                    <a:solidFill>
                      <a:srgbClr val="00FFFF"/>
                    </a:solidFill>
                  </a:tcPr>
                </a:tc>
                <a:tc>
                  <a:txBody>
                    <a:bodyPr/>
                    <a:lstStyle/>
                    <a:p>
                      <a:pPr algn="ctr">
                        <a:lnSpc>
                          <a:spcPct val="115000"/>
                        </a:lnSpc>
                        <a:spcAft>
                          <a:spcPts val="0"/>
                        </a:spcAft>
                      </a:pPr>
                      <a:r>
                        <a:rPr lang="en-GB" sz="2400" b="1" kern="1200" dirty="0" smtClean="0">
                          <a:solidFill>
                            <a:srgbClr val="000000"/>
                          </a:solidFill>
                          <a:effectLst/>
                          <a:latin typeface="+mn-lt"/>
                          <a:ea typeface="+mn-ea"/>
                          <a:cs typeface="+mn-cs"/>
                        </a:rPr>
                        <a:t>Power ≥ </a:t>
                      </a:r>
                      <a:br>
                        <a:rPr lang="en-GB" sz="2400" b="1" kern="1200" dirty="0" smtClean="0">
                          <a:solidFill>
                            <a:srgbClr val="000000"/>
                          </a:solidFill>
                          <a:effectLst/>
                          <a:latin typeface="+mn-lt"/>
                          <a:ea typeface="+mn-ea"/>
                          <a:cs typeface="+mn-cs"/>
                        </a:rPr>
                      </a:br>
                      <a:r>
                        <a:rPr lang="en-GB" sz="2400" b="1" kern="1200" dirty="0" smtClean="0">
                          <a:solidFill>
                            <a:srgbClr val="000000"/>
                          </a:solidFill>
                          <a:effectLst/>
                          <a:latin typeface="+mn-lt"/>
                          <a:ea typeface="+mn-ea"/>
                          <a:cs typeface="+mn-cs"/>
                        </a:rPr>
                        <a:t>1000 MW(</a:t>
                      </a:r>
                      <a:r>
                        <a:rPr lang="en-GB" sz="2400" b="1" kern="1200" dirty="0" err="1" smtClean="0">
                          <a:solidFill>
                            <a:srgbClr val="000000"/>
                          </a:solidFill>
                          <a:effectLst/>
                          <a:latin typeface="+mn-lt"/>
                          <a:ea typeface="+mn-ea"/>
                          <a:cs typeface="+mn-cs"/>
                        </a:rPr>
                        <a:t>th</a:t>
                      </a:r>
                      <a:r>
                        <a:rPr lang="en-GB" sz="2400" b="1" kern="1200" dirty="0" smtClean="0">
                          <a:solidFill>
                            <a:srgbClr val="000000"/>
                          </a:solidFill>
                          <a:effectLst/>
                          <a:latin typeface="+mn-lt"/>
                          <a:ea typeface="+mn-ea"/>
                          <a:cs typeface="+mn-cs"/>
                        </a:rPr>
                        <a:t>)</a:t>
                      </a:r>
                      <a:endParaRPr lang="en-GB" sz="2400" b="1" kern="1200" dirty="0">
                        <a:solidFill>
                          <a:srgbClr val="000000"/>
                        </a:solidFill>
                        <a:effectLst/>
                        <a:latin typeface="+mn-lt"/>
                        <a:ea typeface="+mn-ea"/>
                        <a:cs typeface="+mn-cs"/>
                      </a:endParaRPr>
                    </a:p>
                  </a:txBody>
                  <a:tcPr marL="68591" marR="68591" marT="0" marB="0" anchor="ctr">
                    <a:lnL w="38100" cap="flat" cmpd="sng" algn="ctr">
                      <a:solidFill>
                        <a:srgbClr val="FFFF00"/>
                      </a:solidFill>
                      <a:prstDash val="solid"/>
                      <a:round/>
                      <a:headEnd type="none" w="med" len="med"/>
                      <a:tailEnd type="none" w="med" len="med"/>
                    </a:lnL>
                    <a:lnR w="38100" cap="flat" cmpd="sng" algn="ctr">
                      <a:solidFill>
                        <a:srgbClr val="FFFF00"/>
                      </a:solidFill>
                      <a:prstDash val="solid"/>
                      <a:round/>
                      <a:headEnd type="none" w="med" len="med"/>
                      <a:tailEnd type="none" w="med" len="med"/>
                    </a:lnR>
                    <a:lnT w="38100" cap="flat" cmpd="sng" algn="ctr">
                      <a:solidFill>
                        <a:srgbClr val="FFFF00"/>
                      </a:solidFill>
                      <a:prstDash val="solid"/>
                      <a:round/>
                      <a:headEnd type="none" w="med" len="med"/>
                      <a:tailEnd type="none" w="med" len="med"/>
                    </a:lnT>
                    <a:lnB w="38100" cap="flat" cmpd="sng" algn="ctr">
                      <a:solidFill>
                        <a:srgbClr val="FFFF00"/>
                      </a:solidFill>
                      <a:prstDash val="solid"/>
                      <a:round/>
                      <a:headEnd type="none" w="med" len="med"/>
                      <a:tailEnd type="none" w="med" len="med"/>
                    </a:lnB>
                    <a:solidFill>
                      <a:srgbClr val="00FFFF"/>
                    </a:solidFill>
                  </a:tcPr>
                </a:tc>
                <a:tc>
                  <a:txBody>
                    <a:bodyPr/>
                    <a:lstStyle/>
                    <a:p>
                      <a:pPr algn="ctr">
                        <a:lnSpc>
                          <a:spcPct val="115000"/>
                        </a:lnSpc>
                        <a:spcAft>
                          <a:spcPts val="0"/>
                        </a:spcAft>
                      </a:pPr>
                      <a:r>
                        <a:rPr lang="en-GB" sz="2400" b="1" kern="1200" dirty="0" smtClean="0">
                          <a:solidFill>
                            <a:srgbClr val="000000"/>
                          </a:solidFill>
                          <a:effectLst/>
                          <a:latin typeface="+mn-lt"/>
                          <a:ea typeface="+mn-ea"/>
                          <a:cs typeface="+mn-cs"/>
                        </a:rPr>
                        <a:t>Power ≥ 100 to </a:t>
                      </a:r>
                      <a:br>
                        <a:rPr lang="en-GB" sz="2400" b="1" kern="1200" dirty="0" smtClean="0">
                          <a:solidFill>
                            <a:srgbClr val="000000"/>
                          </a:solidFill>
                          <a:effectLst/>
                          <a:latin typeface="+mn-lt"/>
                          <a:ea typeface="+mn-ea"/>
                          <a:cs typeface="+mn-cs"/>
                        </a:rPr>
                      </a:br>
                      <a:r>
                        <a:rPr lang="en-GB" sz="2400" b="1" kern="1200" dirty="0" smtClean="0">
                          <a:solidFill>
                            <a:srgbClr val="000000"/>
                          </a:solidFill>
                          <a:effectLst/>
                          <a:latin typeface="+mn-lt"/>
                          <a:ea typeface="+mn-ea"/>
                          <a:cs typeface="+mn-cs"/>
                        </a:rPr>
                        <a:t>1000 MW(</a:t>
                      </a:r>
                      <a:r>
                        <a:rPr lang="en-GB" sz="2400" b="1" kern="1200" dirty="0" err="1" smtClean="0">
                          <a:solidFill>
                            <a:srgbClr val="000000"/>
                          </a:solidFill>
                          <a:effectLst/>
                          <a:latin typeface="+mn-lt"/>
                          <a:ea typeface="+mn-ea"/>
                          <a:cs typeface="+mn-cs"/>
                        </a:rPr>
                        <a:t>th</a:t>
                      </a:r>
                      <a:r>
                        <a:rPr lang="en-GB" sz="2400" b="1" kern="1200" dirty="0" smtClean="0">
                          <a:solidFill>
                            <a:srgbClr val="000000"/>
                          </a:solidFill>
                          <a:effectLst/>
                          <a:latin typeface="+mn-lt"/>
                          <a:ea typeface="+mn-ea"/>
                          <a:cs typeface="+mn-cs"/>
                        </a:rPr>
                        <a:t>)</a:t>
                      </a:r>
                      <a:endParaRPr lang="en-GB" sz="2400" b="1" kern="1200" dirty="0">
                        <a:solidFill>
                          <a:srgbClr val="000000"/>
                        </a:solidFill>
                        <a:effectLst/>
                        <a:latin typeface="+mn-lt"/>
                        <a:ea typeface="+mn-ea"/>
                        <a:cs typeface="+mn-cs"/>
                      </a:endParaRPr>
                    </a:p>
                  </a:txBody>
                  <a:tcPr marL="68591" marR="68591" marT="0" marB="0" anchor="ctr">
                    <a:lnL w="38100" cap="flat" cmpd="sng" algn="ctr">
                      <a:solidFill>
                        <a:srgbClr val="FFFF00"/>
                      </a:solidFill>
                      <a:prstDash val="solid"/>
                      <a:round/>
                      <a:headEnd type="none" w="med" len="med"/>
                      <a:tailEnd type="none" w="med" len="med"/>
                    </a:lnL>
                    <a:lnR w="38100" cap="flat" cmpd="sng" algn="ctr">
                      <a:solidFill>
                        <a:srgbClr val="FFFF00"/>
                      </a:solidFill>
                      <a:prstDash val="solid"/>
                      <a:round/>
                      <a:headEnd type="none" w="med" len="med"/>
                      <a:tailEnd type="none" w="med" len="med"/>
                    </a:lnR>
                    <a:lnT w="38100" cap="flat" cmpd="sng" algn="ctr">
                      <a:solidFill>
                        <a:srgbClr val="FFFF00"/>
                      </a:solidFill>
                      <a:prstDash val="solid"/>
                      <a:round/>
                      <a:headEnd type="none" w="med" len="med"/>
                      <a:tailEnd type="none" w="med" len="med"/>
                    </a:lnT>
                    <a:lnB w="38100" cap="flat" cmpd="sng" algn="ctr">
                      <a:solidFill>
                        <a:srgbClr val="FFFF00"/>
                      </a:solidFill>
                      <a:prstDash val="solid"/>
                      <a:round/>
                      <a:headEnd type="none" w="med" len="med"/>
                      <a:tailEnd type="none" w="med" len="med"/>
                    </a:lnB>
                    <a:solidFill>
                      <a:srgbClr val="00FFFF"/>
                    </a:solidFill>
                  </a:tcPr>
                </a:tc>
              </a:tr>
              <a:tr h="911492">
                <a:tc>
                  <a:txBody>
                    <a:bodyPr/>
                    <a:lstStyle/>
                    <a:p>
                      <a:pPr marL="900113" indent="-900113" algn="l">
                        <a:lnSpc>
                          <a:spcPct val="115000"/>
                        </a:lnSpc>
                        <a:spcAft>
                          <a:spcPts val="0"/>
                        </a:spcAft>
                      </a:pPr>
                      <a:r>
                        <a:rPr lang="en-GB" sz="2800" b="1" kern="1200" dirty="0" smtClean="0">
                          <a:solidFill>
                            <a:srgbClr val="FFFF00"/>
                          </a:solidFill>
                          <a:effectLst/>
                          <a:latin typeface="+mn-lt"/>
                          <a:ea typeface="+mn-ea"/>
                          <a:cs typeface="+mn-cs"/>
                        </a:rPr>
                        <a:t>PAZ</a:t>
                      </a:r>
                      <a:r>
                        <a:rPr lang="en-GB" sz="2400" b="1" kern="1200" dirty="0" smtClean="0">
                          <a:solidFill>
                            <a:srgbClr val="FFFFFF"/>
                          </a:solidFill>
                          <a:effectLst/>
                          <a:latin typeface="+mn-lt"/>
                          <a:ea typeface="+mn-ea"/>
                          <a:cs typeface="+mn-cs"/>
                        </a:rPr>
                        <a:t>: Precautionary </a:t>
                      </a:r>
                      <a:r>
                        <a:rPr lang="en-GB" sz="2400" b="1" kern="1200" dirty="0">
                          <a:solidFill>
                            <a:srgbClr val="FFFFFF"/>
                          </a:solidFill>
                          <a:effectLst/>
                          <a:latin typeface="+mn-lt"/>
                          <a:ea typeface="+mn-ea"/>
                          <a:cs typeface="+mn-cs"/>
                        </a:rPr>
                        <a:t>action </a:t>
                      </a:r>
                      <a:r>
                        <a:rPr lang="en-GB" sz="2400" b="1" kern="1200" dirty="0" smtClean="0">
                          <a:solidFill>
                            <a:srgbClr val="FFFFFF"/>
                          </a:solidFill>
                          <a:effectLst/>
                          <a:latin typeface="+mn-lt"/>
                          <a:ea typeface="+mn-ea"/>
                          <a:cs typeface="+mn-cs"/>
                        </a:rPr>
                        <a:t>zone</a:t>
                      </a:r>
                      <a:endParaRPr lang="en-GB" sz="2400" b="1" kern="1200" dirty="0">
                        <a:solidFill>
                          <a:srgbClr val="FFFFFF"/>
                        </a:solidFill>
                        <a:effectLst/>
                        <a:latin typeface="+mn-lt"/>
                        <a:ea typeface="+mn-ea"/>
                        <a:cs typeface="+mn-cs"/>
                      </a:endParaRPr>
                    </a:p>
                  </a:txBody>
                  <a:tcPr marL="68591" marR="68591"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rgbClr val="FFFF00"/>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gridSpan="2">
                  <a:txBody>
                    <a:bodyPr/>
                    <a:lstStyle/>
                    <a:p>
                      <a:pPr marL="630555" indent="-630555" algn="ctr">
                        <a:lnSpc>
                          <a:spcPct val="115000"/>
                        </a:lnSpc>
                        <a:spcAft>
                          <a:spcPts val="0"/>
                        </a:spcAft>
                      </a:pPr>
                      <a:r>
                        <a:rPr lang="en-GB" sz="2400" b="1" kern="1200" dirty="0" smtClean="0">
                          <a:solidFill>
                            <a:srgbClr val="FFFFFF"/>
                          </a:solidFill>
                          <a:effectLst/>
                          <a:latin typeface="+mn-lt"/>
                          <a:ea typeface="+mn-ea"/>
                          <a:cs typeface="+mn-cs"/>
                        </a:rPr>
                        <a:t>3 to 5 km</a:t>
                      </a:r>
                      <a:endParaRPr lang="en-GB" sz="2400" b="1" kern="1200" dirty="0">
                        <a:solidFill>
                          <a:srgbClr val="FFFFFF"/>
                        </a:solidFill>
                        <a:effectLst/>
                        <a:latin typeface="+mn-lt"/>
                        <a:ea typeface="+mn-ea"/>
                        <a:cs typeface="+mn-cs"/>
                      </a:endParaRPr>
                    </a:p>
                  </a:txBody>
                  <a:tcPr marL="68591" marR="68591"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rgbClr val="FFFF00"/>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hMerge="1">
                  <a:txBody>
                    <a:bodyPr/>
                    <a:lstStyle/>
                    <a:p>
                      <a:endParaRPr lang="ru-RU"/>
                    </a:p>
                  </a:txBody>
                  <a:tcPr/>
                </a:tc>
              </a:tr>
              <a:tr h="911492">
                <a:tc>
                  <a:txBody>
                    <a:bodyPr/>
                    <a:lstStyle/>
                    <a:p>
                      <a:pPr marL="898525" indent="-1085850" algn="l">
                        <a:lnSpc>
                          <a:spcPct val="115000"/>
                        </a:lnSpc>
                        <a:spcAft>
                          <a:spcPts val="0"/>
                        </a:spcAft>
                        <a:tabLst>
                          <a:tab pos="900113" algn="l"/>
                        </a:tabLst>
                      </a:pPr>
                      <a:r>
                        <a:rPr lang="en-GB" sz="2800" b="1" kern="1200" dirty="0" smtClean="0">
                          <a:solidFill>
                            <a:srgbClr val="FFFF00"/>
                          </a:solidFill>
                          <a:effectLst/>
                          <a:latin typeface="+mn-lt"/>
                          <a:ea typeface="+mn-ea"/>
                          <a:cs typeface="+mn-cs"/>
                        </a:rPr>
                        <a:t>UPZ</a:t>
                      </a:r>
                      <a:r>
                        <a:rPr lang="en-GB" sz="2400" b="1" kern="1200" dirty="0" smtClean="0">
                          <a:solidFill>
                            <a:srgbClr val="FFFFFF"/>
                          </a:solidFill>
                          <a:effectLst/>
                          <a:latin typeface="+mn-lt"/>
                          <a:ea typeface="+mn-ea"/>
                          <a:cs typeface="+mn-cs"/>
                        </a:rPr>
                        <a:t>: Urgent </a:t>
                      </a:r>
                      <a:r>
                        <a:rPr lang="en-GB" sz="2400" b="1" kern="1200" dirty="0">
                          <a:solidFill>
                            <a:srgbClr val="FFFFFF"/>
                          </a:solidFill>
                          <a:effectLst/>
                          <a:latin typeface="+mn-lt"/>
                          <a:ea typeface="+mn-ea"/>
                          <a:cs typeface="+mn-cs"/>
                        </a:rPr>
                        <a:t>protective action planning </a:t>
                      </a:r>
                      <a:r>
                        <a:rPr lang="en-GB" sz="2400" b="1" kern="1200" dirty="0" smtClean="0">
                          <a:solidFill>
                            <a:srgbClr val="FFFFFF"/>
                          </a:solidFill>
                          <a:effectLst/>
                          <a:latin typeface="+mn-lt"/>
                          <a:ea typeface="+mn-ea"/>
                          <a:cs typeface="+mn-cs"/>
                        </a:rPr>
                        <a:t>zone</a:t>
                      </a:r>
                      <a:endParaRPr lang="en-GB" sz="2400" b="1" kern="1200" dirty="0">
                        <a:solidFill>
                          <a:srgbClr val="FFFFFF"/>
                        </a:solidFill>
                        <a:effectLst/>
                        <a:latin typeface="+mn-lt"/>
                        <a:ea typeface="+mn-ea"/>
                        <a:cs typeface="+mn-cs"/>
                      </a:endParaRPr>
                    </a:p>
                  </a:txBody>
                  <a:tcPr marL="68591" marR="68591"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gridSpan="2">
                  <a:txBody>
                    <a:bodyPr/>
                    <a:lstStyle/>
                    <a:p>
                      <a:pPr marL="630555" indent="-630555" algn="ctr">
                        <a:lnSpc>
                          <a:spcPct val="115000"/>
                        </a:lnSpc>
                        <a:spcAft>
                          <a:spcPts val="0"/>
                        </a:spcAft>
                      </a:pPr>
                      <a:r>
                        <a:rPr lang="en-GB" sz="2400" b="1" kern="1200" dirty="0">
                          <a:solidFill>
                            <a:srgbClr val="FFFFFF"/>
                          </a:solidFill>
                          <a:effectLst/>
                          <a:latin typeface="+mn-lt"/>
                          <a:ea typeface="+mn-ea"/>
                          <a:cs typeface="+mn-cs"/>
                        </a:rPr>
                        <a:t>15 to </a:t>
                      </a:r>
                      <a:r>
                        <a:rPr lang="en-GB" sz="2400" b="1" kern="1200" dirty="0" smtClean="0">
                          <a:solidFill>
                            <a:srgbClr val="FFFFFF"/>
                          </a:solidFill>
                          <a:effectLst/>
                          <a:latin typeface="+mn-lt"/>
                          <a:ea typeface="+mn-ea"/>
                          <a:cs typeface="+mn-cs"/>
                        </a:rPr>
                        <a:t>30 km</a:t>
                      </a:r>
                      <a:endParaRPr lang="en-GB" sz="2400" b="1" kern="1200" dirty="0">
                        <a:solidFill>
                          <a:srgbClr val="FFFFFF"/>
                        </a:solidFill>
                        <a:effectLst/>
                        <a:latin typeface="+mn-lt"/>
                        <a:ea typeface="+mn-ea"/>
                        <a:cs typeface="+mn-cs"/>
                      </a:endParaRPr>
                    </a:p>
                  </a:txBody>
                  <a:tcPr marL="68591" marR="68591"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hMerge="1">
                  <a:txBody>
                    <a:bodyPr/>
                    <a:lstStyle/>
                    <a:p>
                      <a:endParaRPr lang="ru-RU"/>
                    </a:p>
                  </a:txBody>
                  <a:tcPr/>
                </a:tc>
              </a:tr>
              <a:tr h="911492">
                <a:tc>
                  <a:txBody>
                    <a:bodyPr/>
                    <a:lstStyle/>
                    <a:p>
                      <a:pPr marL="898525" indent="-1085850" algn="l">
                        <a:lnSpc>
                          <a:spcPct val="115000"/>
                        </a:lnSpc>
                        <a:spcAft>
                          <a:spcPts val="0"/>
                        </a:spcAft>
                      </a:pPr>
                      <a:r>
                        <a:rPr lang="en-GB" sz="2800" b="1" kern="1200" dirty="0" err="1" smtClean="0">
                          <a:solidFill>
                            <a:srgbClr val="FFFF00"/>
                          </a:solidFill>
                          <a:effectLst/>
                          <a:latin typeface="+mn-lt"/>
                          <a:ea typeface="+mn-ea"/>
                          <a:cs typeface="+mn-cs"/>
                        </a:rPr>
                        <a:t>EPD</a:t>
                      </a:r>
                      <a:r>
                        <a:rPr lang="en-GB" sz="2400" b="1" kern="1200" dirty="0" smtClean="0">
                          <a:solidFill>
                            <a:srgbClr val="FFFFFF"/>
                          </a:solidFill>
                          <a:effectLst/>
                          <a:latin typeface="+mn-lt"/>
                          <a:ea typeface="+mn-ea"/>
                          <a:cs typeface="+mn-cs"/>
                        </a:rPr>
                        <a:t>: Early </a:t>
                      </a:r>
                      <a:r>
                        <a:rPr lang="en-GB" sz="2400" b="1" kern="1200" dirty="0">
                          <a:solidFill>
                            <a:srgbClr val="FFFFFF"/>
                          </a:solidFill>
                          <a:effectLst/>
                          <a:latin typeface="+mn-lt"/>
                          <a:ea typeface="+mn-ea"/>
                          <a:cs typeface="+mn-cs"/>
                        </a:rPr>
                        <a:t>action planning </a:t>
                      </a:r>
                      <a:r>
                        <a:rPr lang="en-GB" sz="2400" b="1" kern="1200" dirty="0" smtClean="0">
                          <a:solidFill>
                            <a:srgbClr val="FFFFFF"/>
                          </a:solidFill>
                          <a:effectLst/>
                          <a:latin typeface="+mn-lt"/>
                          <a:ea typeface="+mn-ea"/>
                          <a:cs typeface="+mn-cs"/>
                        </a:rPr>
                        <a:t>distance</a:t>
                      </a:r>
                      <a:endParaRPr lang="en-GB" sz="2400" b="1" kern="1200" dirty="0">
                        <a:solidFill>
                          <a:srgbClr val="FFFFFF"/>
                        </a:solidFill>
                        <a:effectLst/>
                        <a:latin typeface="+mn-lt"/>
                        <a:ea typeface="+mn-ea"/>
                        <a:cs typeface="+mn-cs"/>
                      </a:endParaRPr>
                    </a:p>
                  </a:txBody>
                  <a:tcPr marL="68591" marR="68591"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marL="630555" indent="-630555" algn="ctr">
                        <a:lnSpc>
                          <a:spcPct val="115000"/>
                        </a:lnSpc>
                        <a:spcAft>
                          <a:spcPts val="0"/>
                        </a:spcAft>
                      </a:pPr>
                      <a:r>
                        <a:rPr lang="en-GB" sz="2400" b="1" kern="1200" dirty="0" smtClean="0">
                          <a:solidFill>
                            <a:srgbClr val="FFFFFF"/>
                          </a:solidFill>
                          <a:effectLst/>
                          <a:latin typeface="+mn-lt"/>
                          <a:ea typeface="+mn-ea"/>
                          <a:cs typeface="+mn-cs"/>
                        </a:rPr>
                        <a:t>100 km</a:t>
                      </a:r>
                      <a:endParaRPr lang="en-GB" sz="2400" b="1" kern="1200" dirty="0">
                        <a:solidFill>
                          <a:srgbClr val="FFFFFF"/>
                        </a:solidFill>
                        <a:effectLst/>
                        <a:latin typeface="+mn-lt"/>
                        <a:ea typeface="+mn-ea"/>
                        <a:cs typeface="+mn-cs"/>
                      </a:endParaRPr>
                    </a:p>
                  </a:txBody>
                  <a:tcPr marL="68591" marR="68591"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marL="630555" indent="-630555" algn="ctr">
                        <a:lnSpc>
                          <a:spcPct val="115000"/>
                        </a:lnSpc>
                        <a:spcAft>
                          <a:spcPts val="0"/>
                        </a:spcAft>
                      </a:pPr>
                      <a:r>
                        <a:rPr lang="en-GB" sz="2400" b="1" kern="1200" dirty="0" smtClean="0">
                          <a:solidFill>
                            <a:srgbClr val="FFFFFF"/>
                          </a:solidFill>
                          <a:effectLst/>
                          <a:latin typeface="+mn-lt"/>
                          <a:ea typeface="+mn-ea"/>
                          <a:cs typeface="+mn-cs"/>
                        </a:rPr>
                        <a:t>50 km</a:t>
                      </a:r>
                      <a:endParaRPr lang="en-GB" sz="2400" b="1" kern="1200" dirty="0">
                        <a:solidFill>
                          <a:srgbClr val="FFFFFF"/>
                        </a:solidFill>
                        <a:effectLst/>
                        <a:latin typeface="+mn-lt"/>
                        <a:ea typeface="+mn-ea"/>
                        <a:cs typeface="+mn-cs"/>
                      </a:endParaRPr>
                    </a:p>
                  </a:txBody>
                  <a:tcPr marL="68591" marR="68591"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r>
              <a:tr h="911492">
                <a:tc>
                  <a:txBody>
                    <a:bodyPr/>
                    <a:lstStyle/>
                    <a:p>
                      <a:pPr marL="898525" marR="0" indent="-1085850" algn="l" defTabSz="914400" rtl="0" eaLnBrk="1" fontAlgn="auto" latinLnBrk="0" hangingPunct="1">
                        <a:lnSpc>
                          <a:spcPct val="115000"/>
                        </a:lnSpc>
                        <a:spcBef>
                          <a:spcPts val="0"/>
                        </a:spcBef>
                        <a:spcAft>
                          <a:spcPts val="0"/>
                        </a:spcAft>
                        <a:buClrTx/>
                        <a:buSzTx/>
                        <a:buFontTx/>
                        <a:buNone/>
                        <a:tabLst/>
                        <a:defRPr/>
                      </a:pPr>
                      <a:r>
                        <a:rPr lang="en-GB" sz="2800" b="1" kern="1200" dirty="0" smtClean="0">
                          <a:solidFill>
                            <a:srgbClr val="FFFF00"/>
                          </a:solidFill>
                          <a:effectLst/>
                          <a:latin typeface="+mn-lt"/>
                          <a:ea typeface="+mn-ea"/>
                          <a:cs typeface="+mn-cs"/>
                        </a:rPr>
                        <a:t>FRD</a:t>
                      </a:r>
                      <a:r>
                        <a:rPr lang="en-GB" sz="2400" b="1" kern="1200" dirty="0" smtClean="0">
                          <a:solidFill>
                            <a:srgbClr val="FFFFFF"/>
                          </a:solidFill>
                          <a:effectLst/>
                          <a:latin typeface="+mn-lt"/>
                          <a:ea typeface="+mn-ea"/>
                          <a:cs typeface="+mn-cs"/>
                        </a:rPr>
                        <a:t>:</a:t>
                      </a:r>
                      <a:r>
                        <a:rPr lang="en-US" sz="2400" b="1" kern="1200" dirty="0" smtClean="0">
                          <a:solidFill>
                            <a:srgbClr val="FFFFFF"/>
                          </a:solidFill>
                          <a:effectLst/>
                          <a:latin typeface="+mn-lt"/>
                          <a:ea typeface="+mn-ea"/>
                          <a:cs typeface="+mn-cs"/>
                        </a:rPr>
                        <a:t>Ingestion and commodities planning distance 	</a:t>
                      </a:r>
                      <a:endParaRPr lang="en-GB" sz="2400" b="1" kern="1200" dirty="0">
                        <a:solidFill>
                          <a:srgbClr val="FFFFFF"/>
                        </a:solidFill>
                        <a:effectLst/>
                        <a:latin typeface="+mn-lt"/>
                        <a:ea typeface="+mn-ea"/>
                        <a:cs typeface="+mn-cs"/>
                      </a:endParaRPr>
                    </a:p>
                  </a:txBody>
                  <a:tcPr marL="68591" marR="68591"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marL="630555" indent="-630555" algn="ctr">
                        <a:lnSpc>
                          <a:spcPct val="115000"/>
                        </a:lnSpc>
                        <a:spcAft>
                          <a:spcPts val="0"/>
                        </a:spcAft>
                      </a:pPr>
                      <a:r>
                        <a:rPr lang="en-GB" sz="2400" b="1" kern="1200" dirty="0" smtClean="0">
                          <a:solidFill>
                            <a:srgbClr val="FFFFFF"/>
                          </a:solidFill>
                          <a:effectLst/>
                          <a:latin typeface="+mn-lt"/>
                          <a:ea typeface="+mn-ea"/>
                          <a:cs typeface="+mn-cs"/>
                        </a:rPr>
                        <a:t>300 km</a:t>
                      </a:r>
                      <a:endParaRPr lang="en-GB" sz="2400" b="1" kern="1200" dirty="0">
                        <a:solidFill>
                          <a:srgbClr val="FFFFFF"/>
                        </a:solidFill>
                        <a:effectLst/>
                        <a:latin typeface="+mn-lt"/>
                        <a:ea typeface="+mn-ea"/>
                        <a:cs typeface="+mn-cs"/>
                      </a:endParaRPr>
                    </a:p>
                  </a:txBody>
                  <a:tcPr marL="68591" marR="68591"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marL="630555" indent="-630555" algn="ctr">
                        <a:lnSpc>
                          <a:spcPct val="115000"/>
                        </a:lnSpc>
                        <a:spcAft>
                          <a:spcPts val="0"/>
                        </a:spcAft>
                      </a:pPr>
                      <a:r>
                        <a:rPr lang="en-GB" sz="2400" b="1" kern="1200" dirty="0" smtClean="0">
                          <a:solidFill>
                            <a:srgbClr val="FFFFFF"/>
                          </a:solidFill>
                          <a:effectLst/>
                          <a:latin typeface="+mn-lt"/>
                          <a:ea typeface="+mn-ea"/>
                          <a:cs typeface="+mn-cs"/>
                        </a:rPr>
                        <a:t>100 km</a:t>
                      </a:r>
                      <a:endParaRPr lang="en-GB" sz="2400" b="1" kern="1200" dirty="0">
                        <a:solidFill>
                          <a:srgbClr val="FFFFFF"/>
                        </a:solidFill>
                        <a:effectLst/>
                        <a:latin typeface="+mn-lt"/>
                        <a:ea typeface="+mn-ea"/>
                        <a:cs typeface="+mn-cs"/>
                      </a:endParaRPr>
                    </a:p>
                  </a:txBody>
                  <a:tcPr marL="68591" marR="68591"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r>
            </a:tbl>
          </a:graphicData>
        </a:graphic>
      </p:graphicFrame>
      <p:sp>
        <p:nvSpPr>
          <p:cNvPr id="48165" name="Rectangle 3101"/>
          <p:cNvSpPr txBox="1">
            <a:spLocks noChangeArrowheads="1"/>
          </p:cNvSpPr>
          <p:nvPr/>
        </p:nvSpPr>
        <p:spPr bwMode="white">
          <a:xfrm>
            <a:off x="8382000" y="6400800"/>
            <a:ext cx="509588" cy="293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9" tIns="45715" rIns="91429" bIns="45715"/>
          <a:lstStyle>
            <a:lvl1pPr eaLnBrk="0" hangingPunct="0">
              <a:defRPr sz="2400">
                <a:solidFill>
                  <a:schemeClr val="tx1"/>
                </a:solidFill>
                <a:latin typeface="Times New Roman" pitchFamily="18" charset="0"/>
                <a:cs typeface="Arial" pitchFamily="34" charset="0"/>
              </a:defRPr>
            </a:lvl1pPr>
            <a:lvl2pPr marL="742950" indent="-285750" eaLnBrk="0" hangingPunct="0">
              <a:defRPr sz="2400">
                <a:solidFill>
                  <a:schemeClr val="tx1"/>
                </a:solidFill>
                <a:latin typeface="Times New Roman" pitchFamily="18" charset="0"/>
                <a:cs typeface="Arial" pitchFamily="34" charset="0"/>
              </a:defRPr>
            </a:lvl2pPr>
            <a:lvl3pPr marL="1143000" indent="-228600" eaLnBrk="0" hangingPunct="0">
              <a:defRPr sz="2400">
                <a:solidFill>
                  <a:schemeClr val="tx1"/>
                </a:solidFill>
                <a:latin typeface="Times New Roman" pitchFamily="18" charset="0"/>
                <a:cs typeface="Arial" pitchFamily="34" charset="0"/>
              </a:defRPr>
            </a:lvl3pPr>
            <a:lvl4pPr marL="1600200" indent="-228600" eaLnBrk="0" hangingPunct="0">
              <a:defRPr sz="2400">
                <a:solidFill>
                  <a:schemeClr val="tx1"/>
                </a:solidFill>
                <a:latin typeface="Times New Roman" pitchFamily="18" charset="0"/>
                <a:cs typeface="Arial" pitchFamily="34" charset="0"/>
              </a:defRPr>
            </a:lvl4pPr>
            <a:lvl5pPr marL="2057400" indent="-228600" eaLnBrk="0" hangingPunct="0">
              <a:defRPr sz="2400">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pitchFamily="34" charset="0"/>
              </a:defRPr>
            </a:lvl9pPr>
          </a:lstStyle>
          <a:p>
            <a:pPr algn="r" eaLnBrk="1" hangingPunct="1"/>
            <a:fld id="{538ED4FE-DEAC-47AD-A90D-2ADC4BF2FAA0}" type="slidenum">
              <a:rPr lang="en-GB" sz="1000">
                <a:solidFill>
                  <a:srgbClr val="D5D7D8"/>
                </a:solidFill>
                <a:latin typeface="Arial" pitchFamily="34" charset="0"/>
              </a:rPr>
              <a:pPr algn="r" eaLnBrk="1" hangingPunct="1"/>
              <a:t>19</a:t>
            </a:fld>
            <a:endParaRPr lang="en-GB" sz="1000">
              <a:solidFill>
                <a:srgbClr val="D5D7D8"/>
              </a:solidFill>
              <a:latin typeface="Arial" pitchFamily="34" charset="0"/>
            </a:endParaRPr>
          </a:p>
        </p:txBody>
      </p:sp>
    </p:spTree>
    <p:extLst>
      <p:ext uri="{BB962C8B-B14F-4D97-AF65-F5344CB8AC3E}">
        <p14:creationId xmlns:p14="http://schemas.microsoft.com/office/powerpoint/2010/main" val="299631293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idx="4294967295"/>
          </p:nvPr>
        </p:nvSpPr>
        <p:spPr>
          <a:xfrm>
            <a:off x="228600" y="76200"/>
            <a:ext cx="8915400" cy="762000"/>
          </a:xfrm>
        </p:spPr>
        <p:txBody>
          <a:bodyPr/>
          <a:lstStyle/>
          <a:p>
            <a:r>
              <a:rPr lang="en-GB" dirty="0" smtClean="0"/>
              <a:t>Introduction: Learning lessons</a:t>
            </a:r>
            <a:endParaRPr lang="sl-SI" dirty="0" smtClean="0"/>
          </a:p>
        </p:txBody>
      </p:sp>
      <p:grpSp>
        <p:nvGrpSpPr>
          <p:cNvPr id="15363" name="Group 3"/>
          <p:cNvGrpSpPr>
            <a:grpSpLocks/>
          </p:cNvGrpSpPr>
          <p:nvPr/>
        </p:nvGrpSpPr>
        <p:grpSpPr bwMode="auto">
          <a:xfrm>
            <a:off x="533400" y="1219200"/>
            <a:ext cx="8382000" cy="5127625"/>
            <a:chOff x="158" y="624"/>
            <a:chExt cx="5602" cy="3566"/>
          </a:xfrm>
        </p:grpSpPr>
        <p:pic>
          <p:nvPicPr>
            <p:cNvPr id="15367"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3" y="2226"/>
              <a:ext cx="984" cy="14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68"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4" y="672"/>
              <a:ext cx="1000" cy="14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69"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52" y="2016"/>
              <a:ext cx="976" cy="15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70"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29" y="786"/>
              <a:ext cx="963" cy="14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71"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125" y="1327"/>
              <a:ext cx="980" cy="14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72" name="Picture 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154" y="2568"/>
              <a:ext cx="1017" cy="14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73" name="Picture 1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76" y="624"/>
              <a:ext cx="968" cy="14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74" name="Picture 1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989" y="1698"/>
              <a:ext cx="1017" cy="14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75" name="Picture 1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971" y="2750"/>
              <a:ext cx="936" cy="1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76" name="Picture 13"/>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840" y="672"/>
              <a:ext cx="1026" cy="14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77" name="Picture 14"/>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805" y="1056"/>
              <a:ext cx="955" cy="14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78" name="Picture 15"/>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949" y="1938"/>
              <a:ext cx="890" cy="13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79" name="Picture 16"/>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815" y="2448"/>
              <a:ext cx="945" cy="1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80" name="Picture 17"/>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156" y="2568"/>
              <a:ext cx="998" cy="15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81" name="Picture 18"/>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58" y="799"/>
              <a:ext cx="988" cy="14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82" name="Picture 19" descr="Cochabamba_report"/>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3878" y="2614"/>
              <a:ext cx="1004" cy="1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5" name="Номер слайда 3"/>
          <p:cNvSpPr>
            <a:spLocks noGrp="1"/>
          </p:cNvSpPr>
          <p:nvPr>
            <p:ph type="sldNum" sz="quarter" idx="12"/>
          </p:nvPr>
        </p:nvSpPr>
        <p:spPr bwMode="auto">
          <a:xfrm>
            <a:off x="8472488" y="6369050"/>
            <a:ext cx="509587" cy="293688"/>
          </a:xfrm>
        </p:spPr>
        <p:txBody>
          <a:bodyPr/>
          <a:lstStyle/>
          <a:p>
            <a:fld id="{75438AA2-A647-4DD3-8964-BF4D566E7557}" type="slidenum">
              <a:rPr lang="en-US" smtClean="0"/>
              <a:pPr/>
              <a:t>2</a:t>
            </a:fld>
            <a:endParaRPr lang="en-US" dirty="0"/>
          </a:p>
        </p:txBody>
      </p:sp>
      <p:pic>
        <p:nvPicPr>
          <p:cNvPr id="23" name="Picture 7" descr="IAEA-GS-R-2"/>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07504" y="1052736"/>
            <a:ext cx="2838031" cy="4445820"/>
          </a:xfrm>
          <a:prstGeom prst="rect">
            <a:avLst/>
          </a:prstGeom>
          <a:noFill/>
          <a:ln w="38100">
            <a:solidFill>
              <a:srgbClr val="FF3300"/>
            </a:solidFill>
            <a:miter lim="800000"/>
            <a:headEnd/>
            <a:tailEnd/>
          </a:ln>
          <a:extLst>
            <a:ext uri="{909E8E84-426E-40DD-AFC4-6F175D3DCCD1}">
              <a14:hiddenFill xmlns:a14="http://schemas.microsoft.com/office/drawing/2010/main">
                <a:solidFill>
                  <a:srgbClr val="FFFFFF"/>
                </a:solidFill>
              </a14:hiddenFill>
            </a:ext>
          </a:extLst>
        </p:spPr>
      </p:pic>
      <p:pic>
        <p:nvPicPr>
          <p:cNvPr id="24" name="Picture 6" descr="IAEA-GS-G-2_1"/>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3174715" y="1052736"/>
            <a:ext cx="2815030" cy="4414074"/>
          </a:xfrm>
          <a:prstGeom prst="rect">
            <a:avLst/>
          </a:prstGeom>
          <a:noFill/>
          <a:ln w="38100">
            <a:solidFill>
              <a:srgbClr val="FF3300"/>
            </a:solidFill>
            <a:miter lim="800000"/>
            <a:headEnd/>
            <a:tailEnd/>
          </a:ln>
          <a:extLst>
            <a:ext uri="{909E8E84-426E-40DD-AFC4-6F175D3DCCD1}">
              <a14:hiddenFill xmlns:a14="http://schemas.microsoft.com/office/drawing/2010/main">
                <a:solidFill>
                  <a:srgbClr val="FFFFFF"/>
                </a:solidFill>
              </a14:hiddenFill>
            </a:ext>
          </a:extLst>
        </p:spPr>
      </p:pic>
      <p:pic>
        <p:nvPicPr>
          <p:cNvPr id="26" name="Picture 12" descr="IAEA-GSG-2"/>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6189208" y="1052736"/>
            <a:ext cx="2847288" cy="4455993"/>
          </a:xfrm>
          <a:prstGeom prst="rect">
            <a:avLst/>
          </a:prstGeom>
          <a:noFill/>
          <a:ln w="38100" algn="ctr">
            <a:solidFill>
              <a:srgbClr val="FF33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2" name="Picture 2" descr="\\NS-Home\NS-Home\VILARWELTP\Desktop\fukushima-700x140.jpg"/>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107504" y="5085184"/>
            <a:ext cx="8928992" cy="1665287"/>
          </a:xfrm>
          <a:prstGeom prst="rect">
            <a:avLst/>
          </a:prstGeom>
          <a:noFill/>
          <a:ln w="76200">
            <a:solidFill>
              <a:srgbClr val="FF33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14740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ppt_x"/>
                                          </p:val>
                                        </p:tav>
                                        <p:tav tm="100000">
                                          <p:val>
                                            <p:strVal val="#ppt_x"/>
                                          </p:val>
                                        </p:tav>
                                      </p:tavLst>
                                    </p:anim>
                                    <p:anim calcmode="lin" valueType="num">
                                      <p:cBhvr additive="base">
                                        <p:cTn id="8" dur="500" fill="hold"/>
                                        <p:tgtEl>
                                          <p:spTgt spid="23"/>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9" fill="hold" nodeType="clickEffect">
                                  <p:stCondLst>
                                    <p:cond delay="0"/>
                                  </p:stCondLst>
                                  <p:childTnLst>
                                    <p:set>
                                      <p:cBhvr>
                                        <p:cTn id="12" dur="1" fill="hold">
                                          <p:stCondLst>
                                            <p:cond delay="0"/>
                                          </p:stCondLst>
                                        </p:cTn>
                                        <p:tgtEl>
                                          <p:spTgt spid="24"/>
                                        </p:tgtEl>
                                        <p:attrNameLst>
                                          <p:attrName>style.visibility</p:attrName>
                                        </p:attrNameLst>
                                      </p:cBhvr>
                                      <p:to>
                                        <p:strVal val="visible"/>
                                      </p:to>
                                    </p:set>
                                    <p:anim calcmode="lin" valueType="num">
                                      <p:cBhvr additive="base">
                                        <p:cTn id="13" dur="500" fill="hold"/>
                                        <p:tgtEl>
                                          <p:spTgt spid="24"/>
                                        </p:tgtEl>
                                        <p:attrNameLst>
                                          <p:attrName>ppt_x</p:attrName>
                                        </p:attrNameLst>
                                      </p:cBhvr>
                                      <p:tavLst>
                                        <p:tav tm="0">
                                          <p:val>
                                            <p:strVal val="0-#ppt_w/2"/>
                                          </p:val>
                                        </p:tav>
                                        <p:tav tm="100000">
                                          <p:val>
                                            <p:strVal val="#ppt_x"/>
                                          </p:val>
                                        </p:tav>
                                      </p:tavLst>
                                    </p:anim>
                                    <p:anim calcmode="lin" valueType="num">
                                      <p:cBhvr additive="base">
                                        <p:cTn id="14" dur="500" fill="hold"/>
                                        <p:tgtEl>
                                          <p:spTgt spid="24"/>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3" fill="hold" nodeType="clickEffect">
                                  <p:stCondLst>
                                    <p:cond delay="0"/>
                                  </p:stCondLst>
                                  <p:childTnLst>
                                    <p:set>
                                      <p:cBhvr>
                                        <p:cTn id="18" dur="1" fill="hold">
                                          <p:stCondLst>
                                            <p:cond delay="0"/>
                                          </p:stCondLst>
                                        </p:cTn>
                                        <p:tgtEl>
                                          <p:spTgt spid="26"/>
                                        </p:tgtEl>
                                        <p:attrNameLst>
                                          <p:attrName>style.visibility</p:attrName>
                                        </p:attrNameLst>
                                      </p:cBhvr>
                                      <p:to>
                                        <p:strVal val="visible"/>
                                      </p:to>
                                    </p:set>
                                    <p:anim calcmode="lin" valueType="num">
                                      <p:cBhvr additive="base">
                                        <p:cTn id="19" dur="500" fill="hold"/>
                                        <p:tgtEl>
                                          <p:spTgt spid="26"/>
                                        </p:tgtEl>
                                        <p:attrNameLst>
                                          <p:attrName>ppt_x</p:attrName>
                                        </p:attrNameLst>
                                      </p:cBhvr>
                                      <p:tavLst>
                                        <p:tav tm="0">
                                          <p:val>
                                            <p:strVal val="1+#ppt_w/2"/>
                                          </p:val>
                                        </p:tav>
                                        <p:tav tm="100000">
                                          <p:val>
                                            <p:strVal val="#ppt_x"/>
                                          </p:val>
                                        </p:tav>
                                      </p:tavLst>
                                    </p:anim>
                                    <p:anim calcmode="lin" valueType="num">
                                      <p:cBhvr additive="base">
                                        <p:cTn id="20" dur="500" fill="hold"/>
                                        <p:tgtEl>
                                          <p:spTgt spid="26"/>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nodeType="clickEffect">
                                  <p:stCondLst>
                                    <p:cond delay="0"/>
                                  </p:stCondLst>
                                  <p:childTnLst>
                                    <p:set>
                                      <p:cBhvr>
                                        <p:cTn id="28" dur="1" fill="hold">
                                          <p:stCondLst>
                                            <p:cond delay="0"/>
                                          </p:stCondLst>
                                        </p:cTn>
                                        <p:tgtEl>
                                          <p:spTgt spid="22"/>
                                        </p:tgtEl>
                                        <p:attrNameLst>
                                          <p:attrName>style.visibility</p:attrName>
                                        </p:attrNameLst>
                                      </p:cBhvr>
                                      <p:to>
                                        <p:strVal val="visible"/>
                                      </p:to>
                                    </p:set>
                                    <p:anim calcmode="lin" valueType="num">
                                      <p:cBhvr>
                                        <p:cTn id="29" dur="500" fill="hold"/>
                                        <p:tgtEl>
                                          <p:spTgt spid="22"/>
                                        </p:tgtEl>
                                        <p:attrNameLst>
                                          <p:attrName>ppt_w</p:attrName>
                                        </p:attrNameLst>
                                      </p:cBhvr>
                                      <p:tavLst>
                                        <p:tav tm="0">
                                          <p:val>
                                            <p:fltVal val="0"/>
                                          </p:val>
                                        </p:tav>
                                        <p:tav tm="100000">
                                          <p:val>
                                            <p:strVal val="#ppt_w"/>
                                          </p:val>
                                        </p:tav>
                                      </p:tavLst>
                                    </p:anim>
                                    <p:anim calcmode="lin" valueType="num">
                                      <p:cBhvr>
                                        <p:cTn id="30" dur="500" fill="hold"/>
                                        <p:tgtEl>
                                          <p:spTgt spid="22"/>
                                        </p:tgtEl>
                                        <p:attrNameLst>
                                          <p:attrName>ppt_h</p:attrName>
                                        </p:attrNameLst>
                                      </p:cBhvr>
                                      <p:tavLst>
                                        <p:tav tm="0">
                                          <p:val>
                                            <p:fltVal val="0"/>
                                          </p:val>
                                        </p:tav>
                                        <p:tav tm="100000">
                                          <p:val>
                                            <p:strVal val="#ppt_h"/>
                                          </p:val>
                                        </p:tav>
                                      </p:tavLst>
                                    </p:anim>
                                    <p:animEffect transition="in" filter="fade">
                                      <p:cBhvr>
                                        <p:cTn id="31"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Овал 13"/>
          <p:cNvSpPr/>
          <p:nvPr/>
        </p:nvSpPr>
        <p:spPr>
          <a:xfrm>
            <a:off x="5978252" y="5599979"/>
            <a:ext cx="1152153" cy="1069381"/>
          </a:xfrm>
          <a:prstGeom prst="ellipse">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 name="Овал 1"/>
          <p:cNvSpPr/>
          <p:nvPr/>
        </p:nvSpPr>
        <p:spPr>
          <a:xfrm>
            <a:off x="5997302" y="4413943"/>
            <a:ext cx="1152153" cy="1069381"/>
          </a:xfrm>
          <a:prstGeom prst="ellipse">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32771" name="Rectangle 2"/>
          <p:cNvSpPr>
            <a:spLocks noGrp="1" noChangeArrowheads="1"/>
          </p:cNvSpPr>
          <p:nvPr>
            <p:ph type="title" idx="4294967295"/>
          </p:nvPr>
        </p:nvSpPr>
        <p:spPr/>
        <p:txBody>
          <a:bodyPr/>
          <a:lstStyle/>
          <a:p>
            <a:pPr eaLnBrk="1" hangingPunct="1"/>
            <a:r>
              <a:rPr lang="en-GB" dirty="0" smtClean="0">
                <a:cs typeface="Arial" pitchFamily="34" charset="0"/>
              </a:rPr>
              <a:t>Control of alimentary pathway at Urgent phase if NPP emergency</a:t>
            </a:r>
            <a:endParaRPr lang="ru-RU" dirty="0" smtClean="0">
              <a:cs typeface="Arial" pitchFamily="34" charset="0"/>
            </a:endParaRPr>
          </a:p>
        </p:txBody>
      </p:sp>
      <p:sp>
        <p:nvSpPr>
          <p:cNvPr id="32772" name="Rectangle 11"/>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ctr"/>
            <a:endParaRPr lang="en-GB"/>
          </a:p>
        </p:txBody>
      </p:sp>
      <p:sp>
        <p:nvSpPr>
          <p:cNvPr id="32773" name="Rectangle 5"/>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ctr"/>
            <a:endParaRPr lang="en-GB"/>
          </a:p>
        </p:txBody>
      </p:sp>
      <p:sp>
        <p:nvSpPr>
          <p:cNvPr id="32774" name="Rectangle 11"/>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ctr"/>
            <a:endParaRPr lang="en-GB"/>
          </a:p>
        </p:txBody>
      </p:sp>
      <p:sp>
        <p:nvSpPr>
          <p:cNvPr id="32775" name="Rectangle 1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ctr"/>
            <a:endParaRPr lang="en-GB"/>
          </a:p>
        </p:txBody>
      </p:sp>
      <p:sp>
        <p:nvSpPr>
          <p:cNvPr id="32776" name="Rectangle 17"/>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ctr"/>
            <a:endParaRPr lang="en-GB"/>
          </a:p>
        </p:txBody>
      </p:sp>
      <p:sp>
        <p:nvSpPr>
          <p:cNvPr id="32777" name="Rectangle 20"/>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ctr"/>
            <a:endParaRPr lang="en-GB"/>
          </a:p>
        </p:txBody>
      </p:sp>
      <p:sp>
        <p:nvSpPr>
          <p:cNvPr id="111630" name="Rectangle 14"/>
          <p:cNvSpPr>
            <a:spLocks noChangeArrowheads="1"/>
          </p:cNvSpPr>
          <p:nvPr/>
        </p:nvSpPr>
        <p:spPr bwMode="auto">
          <a:xfrm>
            <a:off x="0" y="1304925"/>
            <a:ext cx="9144000" cy="0"/>
          </a:xfrm>
          <a:prstGeom prst="rect">
            <a:avLst/>
          </a:prstGeom>
          <a:noFill/>
          <a:ln>
            <a:noFill/>
          </a:ln>
          <a:effectLst>
            <a:prstShdw prst="shdw17" dist="17961" dir="2700000">
              <a:schemeClr val="accent1">
                <a:gamma/>
                <a:shade val="60000"/>
                <a:invGamma/>
              </a:schemeClr>
            </a:prstShdw>
          </a:effectLst>
          <a:extLst/>
        </p:spPr>
        <p:txBody>
          <a:bodyPr wrap="none" lIns="91714" tIns="45857" rIns="91714" bIns="45857" anchor="ctr">
            <a:spAutoFit/>
          </a:bodyPr>
          <a:lstStyle/>
          <a:p>
            <a:pPr>
              <a:defRPr/>
            </a:pPr>
            <a:endParaRPr lang="en-US">
              <a:cs typeface="+mn-cs"/>
            </a:endParaRPr>
          </a:p>
        </p:txBody>
      </p:sp>
      <p:graphicFrame>
        <p:nvGraphicFramePr>
          <p:cNvPr id="32779" name="Object 26"/>
          <p:cNvGraphicFramePr>
            <a:graphicFrameLocks noChangeAspect="1"/>
          </p:cNvGraphicFramePr>
          <p:nvPr>
            <p:extLst>
              <p:ext uri="{D42A27DB-BD31-4B8C-83A1-F6EECF244321}">
                <p14:modId xmlns:p14="http://schemas.microsoft.com/office/powerpoint/2010/main" val="1319972386"/>
              </p:ext>
            </p:extLst>
          </p:nvPr>
        </p:nvGraphicFramePr>
        <p:xfrm>
          <a:off x="179388" y="1254968"/>
          <a:ext cx="8839200" cy="5486400"/>
        </p:xfrm>
        <a:graphic>
          <a:graphicData uri="http://schemas.openxmlformats.org/presentationml/2006/ole">
            <mc:AlternateContent xmlns:mc="http://schemas.openxmlformats.org/markup-compatibility/2006">
              <mc:Choice xmlns:v="urn:schemas-microsoft-com:vml" Requires="v">
                <p:oleObj spid="_x0000_s16394" name="Visio" r:id="rId4" imgW="19067613" imgH="13295462" progId="Visio.Drawing.11">
                  <p:embed/>
                </p:oleObj>
              </mc:Choice>
              <mc:Fallback>
                <p:oleObj name="Visio" r:id="rId4" imgW="19067613" imgH="13295462" progId="Visio.Drawing.11">
                  <p:embed/>
                  <p:pic>
                    <p:nvPicPr>
                      <p:cNvPr id="0" name=""/>
                      <p:cNvPicPr>
                        <a:picLocks noChangeAspect="1" noChangeArrowheads="1"/>
                      </p:cNvPicPr>
                      <p:nvPr/>
                    </p:nvPicPr>
                    <p:blipFill>
                      <a:blip r:embed="rId5"/>
                      <a:srcRect/>
                      <a:stretch>
                        <a:fillRect/>
                      </a:stretch>
                    </p:blipFill>
                    <p:spPr bwMode="auto">
                      <a:xfrm>
                        <a:off x="179388" y="1254968"/>
                        <a:ext cx="883920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5" name="Rectangle 3101"/>
          <p:cNvSpPr txBox="1">
            <a:spLocks noGrp="1" noChangeArrowheads="1"/>
          </p:cNvSpPr>
          <p:nvPr/>
        </p:nvSpPr>
        <p:spPr bwMode="auto">
          <a:xfrm>
            <a:off x="8382000" y="6400800"/>
            <a:ext cx="509588" cy="293688"/>
          </a:xfrm>
          <a:prstGeom prst="rect">
            <a:avLst/>
          </a:prstGeom>
          <a:noFill/>
          <a:ln>
            <a:miter lim="800000"/>
            <a:headEnd/>
            <a:tailEnd/>
          </a:ln>
        </p:spPr>
        <p:txBody>
          <a:bodyPr/>
          <a:lstStyle/>
          <a:p>
            <a:pPr algn="r">
              <a:defRPr/>
            </a:pPr>
            <a:fld id="{45EB1FD8-446A-46EF-B097-C2278E06D409}" type="slidenum">
              <a:rPr lang="en-GB" sz="1200">
                <a:solidFill>
                  <a:srgbClr val="D5D7D8"/>
                </a:solidFill>
                <a:latin typeface="+mn-lt"/>
                <a:cs typeface="Arial" charset="0"/>
              </a:rPr>
              <a:pPr algn="r">
                <a:defRPr/>
              </a:pPr>
              <a:t>20</a:t>
            </a:fld>
            <a:endParaRPr lang="en-GB" sz="1200">
              <a:solidFill>
                <a:srgbClr val="D5D7D8"/>
              </a:solidFill>
              <a:latin typeface="+mn-lt"/>
              <a:cs typeface="Arial" charset="0"/>
            </a:endParaRPr>
          </a:p>
        </p:txBody>
      </p:sp>
    </p:spTree>
    <p:extLst>
      <p:ext uri="{BB962C8B-B14F-4D97-AF65-F5344CB8AC3E}">
        <p14:creationId xmlns:p14="http://schemas.microsoft.com/office/powerpoint/2010/main" val="4095441377"/>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304800" y="0"/>
            <a:ext cx="8610600" cy="1196975"/>
          </a:xfrm>
        </p:spPr>
        <p:txBody>
          <a:bodyPr/>
          <a:lstStyle/>
          <a:p>
            <a:r>
              <a:rPr lang="en-GB" dirty="0"/>
              <a:t>Pathways considered in calculation of OIL3 and OIL7 </a:t>
            </a:r>
            <a:endParaRPr lang="en-US" dirty="0" smtClean="0"/>
          </a:p>
        </p:txBody>
      </p:sp>
      <p:sp>
        <p:nvSpPr>
          <p:cNvPr id="7" name="Rectangle 3101"/>
          <p:cNvSpPr txBox="1">
            <a:spLocks noGrp="1" noChangeArrowheads="1"/>
          </p:cNvSpPr>
          <p:nvPr/>
        </p:nvSpPr>
        <p:spPr bwMode="auto">
          <a:xfrm>
            <a:off x="8382000" y="6400800"/>
            <a:ext cx="509588" cy="293688"/>
          </a:xfrm>
          <a:prstGeom prst="rect">
            <a:avLst/>
          </a:prstGeom>
          <a:noFill/>
          <a:ln>
            <a:miter lim="800000"/>
            <a:headEnd/>
            <a:tailEnd/>
          </a:ln>
        </p:spPr>
        <p:txBody>
          <a:bodyPr/>
          <a:lstStyle/>
          <a:p>
            <a:pPr algn="r">
              <a:defRPr/>
            </a:pPr>
            <a:fld id="{6AA205B2-D307-438F-8D1A-9DF5AF594F15}" type="slidenum">
              <a:rPr lang="en-GB" sz="1200">
                <a:solidFill>
                  <a:srgbClr val="D5D7D8"/>
                </a:solidFill>
                <a:latin typeface="+mn-lt"/>
                <a:cs typeface="Arial" charset="0"/>
              </a:rPr>
              <a:pPr algn="r">
                <a:defRPr/>
              </a:pPr>
              <a:t>21</a:t>
            </a:fld>
            <a:endParaRPr lang="en-GB" sz="1200">
              <a:solidFill>
                <a:srgbClr val="D5D7D8"/>
              </a:solidFill>
              <a:latin typeface="+mn-lt"/>
              <a:cs typeface="Arial" charset="0"/>
            </a:endParaRPr>
          </a:p>
        </p:txBody>
      </p:sp>
      <p:sp>
        <p:nvSpPr>
          <p:cNvPr id="34831" name="Footer Placeholder 1"/>
          <p:cNvSpPr txBox="1">
            <a:spLocks/>
          </p:cNvSpPr>
          <p:nvPr/>
        </p:nvSpPr>
        <p:spPr bwMode="white">
          <a:xfrm>
            <a:off x="2209800" y="6400800"/>
            <a:ext cx="6113463" cy="293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Times New Roman" pitchFamily="18" charset="0"/>
                <a:cs typeface="Arial" pitchFamily="34" charset="0"/>
              </a:defRPr>
            </a:lvl1pPr>
            <a:lvl2pPr marL="742950" indent="-285750" eaLnBrk="0" hangingPunct="0">
              <a:defRPr sz="2400">
                <a:solidFill>
                  <a:schemeClr val="tx1"/>
                </a:solidFill>
                <a:latin typeface="Times New Roman" pitchFamily="18" charset="0"/>
                <a:cs typeface="Arial" pitchFamily="34" charset="0"/>
              </a:defRPr>
            </a:lvl2pPr>
            <a:lvl3pPr marL="1143000" indent="-228600" eaLnBrk="0" hangingPunct="0">
              <a:defRPr sz="2400">
                <a:solidFill>
                  <a:schemeClr val="tx1"/>
                </a:solidFill>
                <a:latin typeface="Times New Roman" pitchFamily="18" charset="0"/>
                <a:cs typeface="Arial" pitchFamily="34" charset="0"/>
              </a:defRPr>
            </a:lvl3pPr>
            <a:lvl4pPr marL="1600200" indent="-228600" eaLnBrk="0" hangingPunct="0">
              <a:defRPr sz="2400">
                <a:solidFill>
                  <a:schemeClr val="tx1"/>
                </a:solidFill>
                <a:latin typeface="Times New Roman" pitchFamily="18" charset="0"/>
                <a:cs typeface="Arial" pitchFamily="34" charset="0"/>
              </a:defRPr>
            </a:lvl4pPr>
            <a:lvl5pPr marL="2057400" indent="-228600" eaLnBrk="0" hangingPunct="0">
              <a:defRPr sz="2400">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pitchFamily="34" charset="0"/>
              </a:defRPr>
            </a:lvl9pPr>
          </a:lstStyle>
          <a:p>
            <a:pPr algn="r" eaLnBrk="1" hangingPunct="1"/>
            <a:endParaRPr lang="en-GB" sz="1200" dirty="0">
              <a:solidFill>
                <a:srgbClr val="D5D7D8"/>
              </a:solidFill>
              <a:latin typeface="Arial" pitchFamily="34" charset="0"/>
            </a:endParaRPr>
          </a:p>
        </p:txBody>
      </p:sp>
      <p:grpSp>
        <p:nvGrpSpPr>
          <p:cNvPr id="2" name="Группа 1"/>
          <p:cNvGrpSpPr/>
          <p:nvPr/>
        </p:nvGrpSpPr>
        <p:grpSpPr>
          <a:xfrm>
            <a:off x="298883" y="1556792"/>
            <a:ext cx="8581436" cy="4104456"/>
            <a:chOff x="3203848" y="2280601"/>
            <a:chExt cx="4967648" cy="2376000"/>
          </a:xfrm>
        </p:grpSpPr>
        <p:pic>
          <p:nvPicPr>
            <p:cNvPr id="6" name="Picture 11" descr="E:\ARTICULO\VK\OIL3_Paper.jpg"/>
            <p:cNvPicPr/>
            <p:nvPr/>
          </p:nvPicPr>
          <p:blipFill>
            <a:blip r:embed="rId3" cstate="print">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3203848" y="2280601"/>
              <a:ext cx="2573655" cy="2376000"/>
            </a:xfrm>
            <a:prstGeom prst="rect">
              <a:avLst/>
            </a:prstGeom>
            <a:noFill/>
            <a:ln>
              <a:noFill/>
            </a:ln>
          </p:spPr>
        </p:pic>
        <p:pic>
          <p:nvPicPr>
            <p:cNvPr id="8" name="Picture 15" descr="E:\ARTICULO\VK\OIL7_Paper_2.jpg"/>
            <p:cNvPicPr/>
            <p:nvPr/>
          </p:nvPicPr>
          <p:blipFill rotWithShape="1">
            <a:blip r:embed="rId5" cstate="print">
              <a:extLst>
                <a:ext uri="{BEBA8EAE-BF5A-486C-A8C5-ECC9F3942E4B}">
                  <a14:imgProps xmlns:a14="http://schemas.microsoft.com/office/drawing/2010/main">
                    <a14:imgLayer r:embed="rId6">
                      <a14:imgEffect>
                        <a14:saturation sat="0"/>
                      </a14:imgEffect>
                    </a14:imgLayer>
                  </a14:imgProps>
                </a:ext>
                <a:ext uri="{28A0092B-C50C-407E-A947-70E740481C1C}">
                  <a14:useLocalDpi xmlns:a14="http://schemas.microsoft.com/office/drawing/2010/main" val="0"/>
                </a:ext>
              </a:extLst>
            </a:blip>
            <a:srcRect l="53730"/>
            <a:stretch/>
          </p:blipFill>
          <p:spPr bwMode="auto">
            <a:xfrm>
              <a:off x="5864743" y="2280601"/>
              <a:ext cx="2306753" cy="2376000"/>
            </a:xfrm>
            <a:prstGeom prst="rect">
              <a:avLst/>
            </a:prstGeom>
            <a:noFill/>
            <a:ln>
              <a:noFill/>
            </a:ln>
          </p:spPr>
        </p:pic>
      </p:grpSp>
    </p:spTree>
    <p:extLst>
      <p:ext uri="{BB962C8B-B14F-4D97-AF65-F5344CB8AC3E}">
        <p14:creationId xmlns:p14="http://schemas.microsoft.com/office/powerpoint/2010/main" val="4053371803"/>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188640"/>
            <a:ext cx="8534400" cy="762000"/>
          </a:xfrm>
        </p:spPr>
        <p:txBody>
          <a:bodyPr/>
          <a:lstStyle/>
          <a:p>
            <a:r>
              <a:rPr lang="en-GB" dirty="0" smtClean="0"/>
              <a:t>Control of radionuclides in foodstuffs </a:t>
            </a:r>
            <a:r>
              <a:rPr lang="en-US" dirty="0"/>
              <a:t>at NPP emergency</a:t>
            </a:r>
            <a:endParaRPr lang="ru-RU" dirty="0"/>
          </a:p>
        </p:txBody>
      </p:sp>
      <p:sp>
        <p:nvSpPr>
          <p:cNvPr id="6" name="Номер слайда 5"/>
          <p:cNvSpPr>
            <a:spLocks noGrp="1"/>
          </p:cNvSpPr>
          <p:nvPr>
            <p:ph type="sldNum" sz="quarter" idx="12"/>
          </p:nvPr>
        </p:nvSpPr>
        <p:spPr/>
        <p:txBody>
          <a:bodyPr/>
          <a:lstStyle/>
          <a:p>
            <a:fld id="{75438AA2-A647-4DD3-8964-BF4D566E7557}" type="slidenum">
              <a:rPr lang="en-US" smtClean="0"/>
              <a:pPr/>
              <a:t>22</a:t>
            </a:fld>
            <a:endParaRPr lang="en-US"/>
          </a:p>
        </p:txBody>
      </p:sp>
      <p:graphicFrame>
        <p:nvGraphicFramePr>
          <p:cNvPr id="7" name="Таблица 6"/>
          <p:cNvGraphicFramePr>
            <a:graphicFrameLocks noGrp="1"/>
          </p:cNvGraphicFramePr>
          <p:nvPr>
            <p:extLst>
              <p:ext uri="{D42A27DB-BD31-4B8C-83A1-F6EECF244321}">
                <p14:modId xmlns:p14="http://schemas.microsoft.com/office/powerpoint/2010/main" val="109285524"/>
              </p:ext>
            </p:extLst>
          </p:nvPr>
        </p:nvGraphicFramePr>
        <p:xfrm>
          <a:off x="315143" y="1412777"/>
          <a:ext cx="8649345" cy="4373103"/>
        </p:xfrm>
        <a:graphic>
          <a:graphicData uri="http://schemas.openxmlformats.org/drawingml/2006/table">
            <a:tbl>
              <a:tblPr firstRow="1" firstCol="1" bandRow="1">
                <a:tableStyleId>{5C22544A-7EE6-4342-B048-85BDC9FD1C3A}</a:tableStyleId>
              </a:tblPr>
              <a:tblGrid>
                <a:gridCol w="872481"/>
                <a:gridCol w="1296144"/>
                <a:gridCol w="3240360"/>
                <a:gridCol w="3240360"/>
              </a:tblGrid>
              <a:tr h="1008111">
                <a:tc>
                  <a:txBody>
                    <a:bodyPr/>
                    <a:lstStyle/>
                    <a:p>
                      <a:pPr algn="ctr" hangingPunct="0">
                        <a:lnSpc>
                          <a:spcPct val="115000"/>
                        </a:lnSpc>
                      </a:pPr>
                      <a:r>
                        <a:rPr lang="en-US" sz="2400" dirty="0">
                          <a:solidFill>
                            <a:srgbClr val="333333"/>
                          </a:solidFill>
                          <a:effectLst/>
                        </a:rPr>
                        <a:t>OIL</a:t>
                      </a:r>
                      <a:endParaRPr lang="ru-RU" sz="3200" dirty="0">
                        <a:solidFill>
                          <a:srgbClr val="333333"/>
                        </a:solidFill>
                        <a:effectLst/>
                        <a:latin typeface="Times New Roman"/>
                        <a:ea typeface="Times New Roman"/>
                        <a:cs typeface="Times New Roman"/>
                      </a:endParaRPr>
                    </a:p>
                  </a:txBody>
                  <a:tcPr marL="68580" marR="68580" marT="0" marB="0" anchor="ctr">
                    <a:lnL w="38100" cap="flat" cmpd="sng" algn="ctr">
                      <a:solidFill>
                        <a:srgbClr val="FFFF00"/>
                      </a:solidFill>
                      <a:prstDash val="solid"/>
                      <a:round/>
                      <a:headEnd type="none" w="med" len="med"/>
                      <a:tailEnd type="none" w="med" len="med"/>
                    </a:lnL>
                    <a:lnR w="38100" cap="flat" cmpd="sng" algn="ctr">
                      <a:solidFill>
                        <a:srgbClr val="FFFF00"/>
                      </a:solidFill>
                      <a:prstDash val="solid"/>
                      <a:round/>
                      <a:headEnd type="none" w="med" len="med"/>
                      <a:tailEnd type="none" w="med" len="med"/>
                    </a:lnR>
                    <a:lnT w="38100" cap="flat" cmpd="sng" algn="ctr">
                      <a:solidFill>
                        <a:srgbClr val="FFFF00"/>
                      </a:solidFill>
                      <a:prstDash val="solid"/>
                      <a:round/>
                      <a:headEnd type="none" w="med" len="med"/>
                      <a:tailEnd type="none" w="med" len="med"/>
                    </a:lnT>
                    <a:lnB w="38100" cap="flat" cmpd="sng" algn="ctr">
                      <a:solidFill>
                        <a:srgbClr val="FFFF00"/>
                      </a:solidFill>
                      <a:prstDash val="solid"/>
                      <a:round/>
                      <a:headEnd type="none" w="med" len="med"/>
                      <a:tailEnd type="none" w="med" len="med"/>
                    </a:lnB>
                    <a:solidFill>
                      <a:srgbClr val="00FFFF"/>
                    </a:solidFill>
                  </a:tcPr>
                </a:tc>
                <a:tc>
                  <a:txBody>
                    <a:bodyPr/>
                    <a:lstStyle/>
                    <a:p>
                      <a:pPr algn="ctr" hangingPunct="0">
                        <a:lnSpc>
                          <a:spcPct val="115000"/>
                        </a:lnSpc>
                      </a:pPr>
                      <a:r>
                        <a:rPr lang="en-US" sz="2400" dirty="0">
                          <a:solidFill>
                            <a:srgbClr val="333333"/>
                          </a:solidFill>
                          <a:effectLst/>
                        </a:rPr>
                        <a:t>Default </a:t>
                      </a:r>
                      <a:r>
                        <a:rPr lang="en-US" sz="2400" dirty="0" smtClean="0">
                          <a:solidFill>
                            <a:srgbClr val="333333"/>
                          </a:solidFill>
                          <a:effectLst/>
                        </a:rPr>
                        <a:t/>
                      </a:r>
                      <a:br>
                        <a:rPr lang="en-US" sz="2400" dirty="0" smtClean="0">
                          <a:solidFill>
                            <a:srgbClr val="333333"/>
                          </a:solidFill>
                          <a:effectLst/>
                        </a:rPr>
                      </a:br>
                      <a:r>
                        <a:rPr lang="en-US" sz="2400" dirty="0" smtClean="0">
                          <a:solidFill>
                            <a:srgbClr val="333333"/>
                          </a:solidFill>
                          <a:effectLst/>
                        </a:rPr>
                        <a:t>value</a:t>
                      </a:r>
                      <a:endParaRPr lang="ru-RU" sz="3200" dirty="0">
                        <a:solidFill>
                          <a:srgbClr val="333333"/>
                        </a:solidFill>
                        <a:effectLst/>
                        <a:latin typeface="Times New Roman"/>
                        <a:ea typeface="Times New Roman"/>
                        <a:cs typeface="Times New Roman"/>
                      </a:endParaRPr>
                    </a:p>
                  </a:txBody>
                  <a:tcPr marL="68580" marR="68580" marT="0" marB="0" anchor="ctr">
                    <a:lnL w="38100" cap="flat" cmpd="sng" algn="ctr">
                      <a:solidFill>
                        <a:srgbClr val="FFFF00"/>
                      </a:solidFill>
                      <a:prstDash val="solid"/>
                      <a:round/>
                      <a:headEnd type="none" w="med" len="med"/>
                      <a:tailEnd type="none" w="med" len="med"/>
                    </a:lnL>
                    <a:lnR w="38100" cap="flat" cmpd="sng" algn="ctr">
                      <a:solidFill>
                        <a:srgbClr val="FFFF00"/>
                      </a:solidFill>
                      <a:prstDash val="solid"/>
                      <a:round/>
                      <a:headEnd type="none" w="med" len="med"/>
                      <a:tailEnd type="none" w="med" len="med"/>
                    </a:lnR>
                    <a:lnT w="38100" cap="flat" cmpd="sng" algn="ctr">
                      <a:solidFill>
                        <a:srgbClr val="FFFF00"/>
                      </a:solidFill>
                      <a:prstDash val="solid"/>
                      <a:round/>
                      <a:headEnd type="none" w="med" len="med"/>
                      <a:tailEnd type="none" w="med" len="med"/>
                    </a:lnT>
                    <a:lnB w="38100" cap="flat" cmpd="sng" algn="ctr">
                      <a:solidFill>
                        <a:srgbClr val="FFFF00"/>
                      </a:solidFill>
                      <a:prstDash val="solid"/>
                      <a:round/>
                      <a:headEnd type="none" w="med" len="med"/>
                      <a:tailEnd type="none" w="med" len="med"/>
                    </a:lnB>
                    <a:solidFill>
                      <a:srgbClr val="00FFFF"/>
                    </a:solidFill>
                  </a:tcPr>
                </a:tc>
                <a:tc>
                  <a:txBody>
                    <a:bodyPr/>
                    <a:lstStyle/>
                    <a:p>
                      <a:pPr algn="ctr" hangingPunct="0">
                        <a:lnSpc>
                          <a:spcPct val="115000"/>
                        </a:lnSpc>
                      </a:pPr>
                      <a:r>
                        <a:rPr lang="en-US" sz="2400" dirty="0">
                          <a:solidFill>
                            <a:srgbClr val="333333"/>
                          </a:solidFill>
                          <a:effectLst/>
                        </a:rPr>
                        <a:t>Assessed </a:t>
                      </a:r>
                      <a:r>
                        <a:rPr lang="en-US" sz="2400" dirty="0" smtClean="0">
                          <a:solidFill>
                            <a:srgbClr val="333333"/>
                          </a:solidFill>
                          <a:effectLst/>
                        </a:rPr>
                        <a:t/>
                      </a:r>
                      <a:br>
                        <a:rPr lang="en-US" sz="2400" dirty="0" smtClean="0">
                          <a:solidFill>
                            <a:srgbClr val="333333"/>
                          </a:solidFill>
                          <a:effectLst/>
                        </a:rPr>
                      </a:br>
                      <a:r>
                        <a:rPr lang="en-US" sz="2400" dirty="0" smtClean="0">
                          <a:solidFill>
                            <a:srgbClr val="333333"/>
                          </a:solidFill>
                          <a:effectLst/>
                        </a:rPr>
                        <a:t>monitoring </a:t>
                      </a:r>
                      <a:r>
                        <a:rPr lang="en-US" sz="2400" dirty="0">
                          <a:solidFill>
                            <a:srgbClr val="333333"/>
                          </a:solidFill>
                          <a:effectLst/>
                        </a:rPr>
                        <a:t>result</a:t>
                      </a:r>
                      <a:endParaRPr lang="ru-RU" sz="3200" dirty="0">
                        <a:solidFill>
                          <a:srgbClr val="333333"/>
                        </a:solidFill>
                        <a:effectLst/>
                        <a:latin typeface="Times New Roman"/>
                        <a:ea typeface="Times New Roman"/>
                        <a:cs typeface="Times New Roman"/>
                      </a:endParaRPr>
                    </a:p>
                  </a:txBody>
                  <a:tcPr marL="68580" marR="68580" marT="0" marB="0" anchor="ctr">
                    <a:lnL w="38100" cap="flat" cmpd="sng" algn="ctr">
                      <a:solidFill>
                        <a:srgbClr val="FFFF00"/>
                      </a:solidFill>
                      <a:prstDash val="solid"/>
                      <a:round/>
                      <a:headEnd type="none" w="med" len="med"/>
                      <a:tailEnd type="none" w="med" len="med"/>
                    </a:lnL>
                    <a:lnR w="38100" cap="flat" cmpd="sng" algn="ctr">
                      <a:solidFill>
                        <a:srgbClr val="FFFF00"/>
                      </a:solidFill>
                      <a:prstDash val="solid"/>
                      <a:round/>
                      <a:headEnd type="none" w="med" len="med"/>
                      <a:tailEnd type="none" w="med" len="med"/>
                    </a:lnR>
                    <a:lnT w="38100" cap="flat" cmpd="sng" algn="ctr">
                      <a:solidFill>
                        <a:srgbClr val="FFFF00"/>
                      </a:solidFill>
                      <a:prstDash val="solid"/>
                      <a:round/>
                      <a:headEnd type="none" w="med" len="med"/>
                      <a:tailEnd type="none" w="med" len="med"/>
                    </a:lnT>
                    <a:lnB w="38100" cap="flat" cmpd="sng" algn="ctr">
                      <a:solidFill>
                        <a:srgbClr val="FFFF00"/>
                      </a:solidFill>
                      <a:prstDash val="solid"/>
                      <a:round/>
                      <a:headEnd type="none" w="med" len="med"/>
                      <a:tailEnd type="none" w="med" len="med"/>
                    </a:lnB>
                    <a:solidFill>
                      <a:srgbClr val="00FFFF"/>
                    </a:solidFill>
                  </a:tcPr>
                </a:tc>
                <a:tc>
                  <a:txBody>
                    <a:bodyPr/>
                    <a:lstStyle/>
                    <a:p>
                      <a:pPr algn="ctr" hangingPunct="0">
                        <a:lnSpc>
                          <a:spcPct val="115000"/>
                        </a:lnSpc>
                      </a:pPr>
                      <a:r>
                        <a:rPr lang="en-US" sz="2400" dirty="0">
                          <a:solidFill>
                            <a:srgbClr val="333333"/>
                          </a:solidFill>
                          <a:effectLst/>
                        </a:rPr>
                        <a:t>Implementation </a:t>
                      </a:r>
                      <a:r>
                        <a:rPr lang="en-US" sz="2400" dirty="0" smtClean="0">
                          <a:solidFill>
                            <a:srgbClr val="333333"/>
                          </a:solidFill>
                          <a:effectLst/>
                        </a:rPr>
                        <a:t/>
                      </a:r>
                      <a:br>
                        <a:rPr lang="en-US" sz="2400" dirty="0" smtClean="0">
                          <a:solidFill>
                            <a:srgbClr val="333333"/>
                          </a:solidFill>
                          <a:effectLst/>
                        </a:rPr>
                      </a:br>
                      <a:r>
                        <a:rPr lang="en-US" sz="2400" dirty="0" smtClean="0">
                          <a:solidFill>
                            <a:srgbClr val="333333"/>
                          </a:solidFill>
                          <a:effectLst/>
                        </a:rPr>
                        <a:t>of </a:t>
                      </a:r>
                      <a:r>
                        <a:rPr lang="en-US" sz="2400" dirty="0">
                          <a:solidFill>
                            <a:srgbClr val="333333"/>
                          </a:solidFill>
                          <a:effectLst/>
                        </a:rPr>
                        <a:t>urgent actions</a:t>
                      </a:r>
                      <a:endParaRPr lang="ru-RU" sz="3200" dirty="0">
                        <a:solidFill>
                          <a:srgbClr val="333333"/>
                        </a:solidFill>
                        <a:effectLst/>
                        <a:latin typeface="Times New Roman"/>
                        <a:ea typeface="Times New Roman"/>
                        <a:cs typeface="Times New Roman"/>
                      </a:endParaRPr>
                    </a:p>
                  </a:txBody>
                  <a:tcPr marL="68580" marR="68580" marT="0" marB="0" anchor="ctr">
                    <a:lnL w="38100" cap="flat" cmpd="sng" algn="ctr">
                      <a:solidFill>
                        <a:srgbClr val="FFFF00"/>
                      </a:solidFill>
                      <a:prstDash val="solid"/>
                      <a:round/>
                      <a:headEnd type="none" w="med" len="med"/>
                      <a:tailEnd type="none" w="med" len="med"/>
                    </a:lnL>
                    <a:lnR w="38100" cap="flat" cmpd="sng" algn="ctr">
                      <a:solidFill>
                        <a:srgbClr val="FFFF00"/>
                      </a:solidFill>
                      <a:prstDash val="solid"/>
                      <a:round/>
                      <a:headEnd type="none" w="med" len="med"/>
                      <a:tailEnd type="none" w="med" len="med"/>
                    </a:lnR>
                    <a:lnT w="38100" cap="flat" cmpd="sng" algn="ctr">
                      <a:solidFill>
                        <a:srgbClr val="FFFF00"/>
                      </a:solidFill>
                      <a:prstDash val="solid"/>
                      <a:round/>
                      <a:headEnd type="none" w="med" len="med"/>
                      <a:tailEnd type="none" w="med" len="med"/>
                    </a:lnT>
                    <a:lnB w="38100" cap="flat" cmpd="sng" algn="ctr">
                      <a:solidFill>
                        <a:srgbClr val="FFFF00"/>
                      </a:solidFill>
                      <a:prstDash val="solid"/>
                      <a:round/>
                      <a:headEnd type="none" w="med" len="med"/>
                      <a:tailEnd type="none" w="med" len="med"/>
                    </a:lnB>
                    <a:solidFill>
                      <a:srgbClr val="00FFFF"/>
                    </a:solidFill>
                  </a:tcPr>
                </a:tc>
              </a:tr>
              <a:tr h="828503">
                <a:tc>
                  <a:txBody>
                    <a:bodyPr/>
                    <a:lstStyle/>
                    <a:p>
                      <a:pPr algn="ctr" hangingPunct="0">
                        <a:lnSpc>
                          <a:spcPct val="115000"/>
                        </a:lnSpc>
                      </a:pPr>
                      <a:r>
                        <a:rPr lang="en-US" sz="2400" b="1" kern="1200" dirty="0">
                          <a:solidFill>
                            <a:schemeClr val="lt1"/>
                          </a:solidFill>
                          <a:effectLst/>
                          <a:latin typeface="+mn-lt"/>
                          <a:ea typeface="+mn-ea"/>
                          <a:cs typeface="+mn-cs"/>
                        </a:rPr>
                        <a:t>OIL3</a:t>
                      </a:r>
                      <a:endParaRPr lang="ru-RU" sz="2400" b="1" kern="1200" dirty="0">
                        <a:solidFill>
                          <a:schemeClr val="lt1"/>
                        </a:solidFill>
                        <a:effectLst/>
                        <a:latin typeface="+mn-lt"/>
                        <a:ea typeface="+mn-ea"/>
                        <a:cs typeface="+mn-cs"/>
                      </a:endParaRPr>
                    </a:p>
                  </a:txBody>
                  <a:tcPr marL="68580" marR="68580" marT="0" marB="0" anchor="ctr">
                    <a:lnT w="38100" cap="flat" cmpd="sng" algn="ctr">
                      <a:solidFill>
                        <a:srgbClr val="FFFF00"/>
                      </a:solidFill>
                      <a:prstDash val="solid"/>
                      <a:round/>
                      <a:headEnd type="none" w="med" len="med"/>
                      <a:tailEnd type="none" w="med" len="med"/>
                    </a:lnT>
                    <a:noFill/>
                  </a:tcPr>
                </a:tc>
                <a:tc>
                  <a:txBody>
                    <a:bodyPr/>
                    <a:lstStyle/>
                    <a:p>
                      <a:pPr algn="ctr" hangingPunct="0">
                        <a:lnSpc>
                          <a:spcPct val="115000"/>
                        </a:lnSpc>
                      </a:pPr>
                      <a:r>
                        <a:rPr lang="en-US" sz="2400" b="1" kern="1200" dirty="0">
                          <a:solidFill>
                            <a:schemeClr val="lt1"/>
                          </a:solidFill>
                          <a:effectLst/>
                          <a:latin typeface="+mn-lt"/>
                          <a:ea typeface="+mn-ea"/>
                          <a:cs typeface="+mn-cs"/>
                        </a:rPr>
                        <a:t>1 </a:t>
                      </a:r>
                      <a:r>
                        <a:rPr lang="en-US" sz="2400" b="1" kern="1200" dirty="0" smtClean="0">
                          <a:solidFill>
                            <a:schemeClr val="lt1"/>
                          </a:solidFill>
                          <a:effectLst/>
                          <a:latin typeface="+mn-lt"/>
                          <a:ea typeface="+mn-ea"/>
                          <a:cs typeface="+mn-cs"/>
                        </a:rPr>
                        <a:t/>
                      </a:r>
                      <a:br>
                        <a:rPr lang="en-US" sz="2400" b="1" kern="1200" dirty="0" smtClean="0">
                          <a:solidFill>
                            <a:schemeClr val="lt1"/>
                          </a:solidFill>
                          <a:effectLst/>
                          <a:latin typeface="+mn-lt"/>
                          <a:ea typeface="+mn-ea"/>
                          <a:cs typeface="+mn-cs"/>
                        </a:rPr>
                      </a:br>
                      <a:r>
                        <a:rPr lang="en-US" sz="2400" b="1" kern="1200" dirty="0" err="1" smtClean="0">
                          <a:solidFill>
                            <a:schemeClr val="lt1"/>
                          </a:solidFill>
                          <a:effectLst/>
                          <a:latin typeface="+mn-lt"/>
                          <a:ea typeface="+mn-ea"/>
                          <a:cs typeface="+mn-cs"/>
                        </a:rPr>
                        <a:t>μSv</a:t>
                      </a:r>
                      <a:r>
                        <a:rPr lang="en-US" sz="2400" b="1" kern="1200" dirty="0" smtClean="0">
                          <a:solidFill>
                            <a:schemeClr val="lt1"/>
                          </a:solidFill>
                          <a:effectLst/>
                          <a:latin typeface="+mn-lt"/>
                          <a:ea typeface="+mn-ea"/>
                          <a:cs typeface="+mn-cs"/>
                        </a:rPr>
                        <a:t>/h</a:t>
                      </a:r>
                      <a:endParaRPr lang="ru-RU" sz="2400" b="1" kern="1200" dirty="0">
                        <a:solidFill>
                          <a:schemeClr val="lt1"/>
                        </a:solidFill>
                        <a:effectLst/>
                        <a:latin typeface="+mn-lt"/>
                        <a:ea typeface="+mn-ea"/>
                        <a:cs typeface="+mn-cs"/>
                      </a:endParaRPr>
                    </a:p>
                  </a:txBody>
                  <a:tcPr marL="68580" marR="68580" marT="0" marB="0" anchor="ctr">
                    <a:lnT w="38100" cap="flat" cmpd="sng" algn="ctr">
                      <a:solidFill>
                        <a:srgbClr val="FFFF00"/>
                      </a:solidFill>
                      <a:prstDash val="solid"/>
                      <a:round/>
                      <a:headEnd type="none" w="med" len="med"/>
                      <a:tailEnd type="none" w="med" len="med"/>
                    </a:lnT>
                    <a:noFill/>
                  </a:tcPr>
                </a:tc>
                <a:tc>
                  <a:txBody>
                    <a:bodyPr/>
                    <a:lstStyle/>
                    <a:p>
                      <a:pPr algn="l">
                        <a:lnSpc>
                          <a:spcPct val="115000"/>
                        </a:lnSpc>
                      </a:pPr>
                      <a:r>
                        <a:rPr lang="en-US" sz="2400" b="1" kern="1200" dirty="0">
                          <a:solidFill>
                            <a:schemeClr val="lt1"/>
                          </a:solidFill>
                          <a:effectLst/>
                          <a:latin typeface="+mn-lt"/>
                          <a:ea typeface="+mn-ea"/>
                          <a:cs typeface="+mn-cs"/>
                        </a:rPr>
                        <a:t>Ambient dose rate</a:t>
                      </a:r>
                      <a:endParaRPr lang="ru-RU" sz="2400" b="1" kern="1200" dirty="0">
                        <a:solidFill>
                          <a:schemeClr val="lt1"/>
                        </a:solidFill>
                        <a:effectLst/>
                        <a:latin typeface="+mn-lt"/>
                        <a:ea typeface="+mn-ea"/>
                        <a:cs typeface="+mn-cs"/>
                      </a:endParaRPr>
                    </a:p>
                    <a:p>
                      <a:pPr algn="l">
                        <a:lnSpc>
                          <a:spcPct val="115000"/>
                        </a:lnSpc>
                      </a:pPr>
                      <a:r>
                        <a:rPr lang="en-US" sz="2400" b="1" kern="1200" dirty="0">
                          <a:solidFill>
                            <a:schemeClr val="lt1"/>
                          </a:solidFill>
                          <a:effectLst/>
                          <a:latin typeface="+mn-lt"/>
                          <a:ea typeface="+mn-ea"/>
                          <a:cs typeface="+mn-cs"/>
                        </a:rPr>
                        <a:t>at 1 m above ground level </a:t>
                      </a:r>
                      <a:endParaRPr lang="ru-RU" sz="2400" b="1" kern="1200" dirty="0">
                        <a:solidFill>
                          <a:schemeClr val="lt1"/>
                        </a:solidFill>
                        <a:effectLst/>
                        <a:latin typeface="+mn-lt"/>
                        <a:ea typeface="+mn-ea"/>
                        <a:cs typeface="+mn-cs"/>
                      </a:endParaRPr>
                    </a:p>
                  </a:txBody>
                  <a:tcPr marL="68580" marR="68580" marT="0" marB="0" anchor="ctr">
                    <a:lnT w="38100" cap="flat" cmpd="sng" algn="ctr">
                      <a:solidFill>
                        <a:srgbClr val="FFFF00"/>
                      </a:solidFill>
                      <a:prstDash val="solid"/>
                      <a:round/>
                      <a:headEnd type="none" w="med" len="med"/>
                      <a:tailEnd type="none" w="med" len="med"/>
                    </a:lnT>
                    <a:noFill/>
                  </a:tcPr>
                </a:tc>
                <a:tc>
                  <a:txBody>
                    <a:bodyPr/>
                    <a:lstStyle/>
                    <a:p>
                      <a:pPr algn="l" hangingPunct="0">
                        <a:lnSpc>
                          <a:spcPct val="115000"/>
                        </a:lnSpc>
                      </a:pPr>
                      <a:r>
                        <a:rPr lang="en-US" sz="2400" b="1" kern="1200" dirty="0" smtClean="0">
                          <a:solidFill>
                            <a:schemeClr val="lt1"/>
                          </a:solidFill>
                          <a:effectLst/>
                          <a:latin typeface="+mn-lt"/>
                          <a:ea typeface="+mn-ea"/>
                          <a:cs typeface="+mn-cs"/>
                        </a:rPr>
                        <a:t>For initial foodstuffs and drinking water restrictions </a:t>
                      </a:r>
                      <a:endParaRPr lang="ru-RU" sz="2400" b="1" kern="1200" dirty="0">
                        <a:solidFill>
                          <a:schemeClr val="lt1"/>
                        </a:solidFill>
                        <a:effectLst/>
                        <a:latin typeface="+mn-lt"/>
                        <a:ea typeface="+mn-ea"/>
                        <a:cs typeface="+mn-cs"/>
                      </a:endParaRPr>
                    </a:p>
                  </a:txBody>
                  <a:tcPr marL="68580" marR="68580" marT="0" marB="0" anchor="ctr">
                    <a:lnT w="38100" cap="flat" cmpd="sng" algn="ctr">
                      <a:solidFill>
                        <a:srgbClr val="FFFF00"/>
                      </a:solidFill>
                      <a:prstDash val="solid"/>
                      <a:round/>
                      <a:headEnd type="none" w="med" len="med"/>
                      <a:tailEnd type="none" w="med" len="med"/>
                    </a:lnT>
                    <a:noFill/>
                  </a:tcPr>
                </a:tc>
              </a:tr>
              <a:tr h="405242">
                <a:tc rowSpan="2">
                  <a:txBody>
                    <a:bodyPr/>
                    <a:lstStyle/>
                    <a:p>
                      <a:pPr algn="ctr" hangingPunct="0">
                        <a:lnSpc>
                          <a:spcPct val="115000"/>
                        </a:lnSpc>
                      </a:pPr>
                      <a:r>
                        <a:rPr lang="en-US" sz="2400" b="1" kern="1200" dirty="0">
                          <a:solidFill>
                            <a:schemeClr val="lt1"/>
                          </a:solidFill>
                          <a:effectLst/>
                          <a:latin typeface="+mn-lt"/>
                          <a:ea typeface="+mn-ea"/>
                          <a:cs typeface="+mn-cs"/>
                        </a:rPr>
                        <a:t>OIL7 </a:t>
                      </a:r>
                      <a:endParaRPr lang="ru-RU" sz="2400" b="1" kern="1200" dirty="0">
                        <a:solidFill>
                          <a:schemeClr val="lt1"/>
                        </a:solidFill>
                        <a:effectLst/>
                        <a:latin typeface="+mn-lt"/>
                        <a:ea typeface="+mn-ea"/>
                        <a:cs typeface="+mn-cs"/>
                      </a:endParaRPr>
                    </a:p>
                  </a:txBody>
                  <a:tcPr marL="68580" marR="68580" marT="0" marB="0" anchor="ctr">
                    <a:noFill/>
                  </a:tcPr>
                </a:tc>
                <a:tc>
                  <a:txBody>
                    <a:bodyPr/>
                    <a:lstStyle/>
                    <a:p>
                      <a:pPr algn="ctr" hangingPunct="0">
                        <a:lnSpc>
                          <a:spcPct val="115000"/>
                        </a:lnSpc>
                      </a:pPr>
                      <a:r>
                        <a:rPr lang="en-US" sz="2400" b="1" kern="1200" dirty="0" smtClean="0">
                          <a:solidFill>
                            <a:schemeClr val="lt1"/>
                          </a:solidFill>
                          <a:effectLst/>
                          <a:latin typeface="+mn-lt"/>
                          <a:ea typeface="+mn-ea"/>
                          <a:cs typeface="+mn-cs"/>
                        </a:rPr>
                        <a:t>1000</a:t>
                      </a:r>
                      <a:br>
                        <a:rPr lang="en-US" sz="2400" b="1" kern="1200" dirty="0" smtClean="0">
                          <a:solidFill>
                            <a:schemeClr val="lt1"/>
                          </a:solidFill>
                          <a:effectLst/>
                          <a:latin typeface="+mn-lt"/>
                          <a:ea typeface="+mn-ea"/>
                          <a:cs typeface="+mn-cs"/>
                        </a:rPr>
                      </a:br>
                      <a:r>
                        <a:rPr lang="en-US" sz="2400" b="1" kern="1200" dirty="0" smtClean="0">
                          <a:solidFill>
                            <a:schemeClr val="lt1"/>
                          </a:solidFill>
                          <a:effectLst/>
                          <a:latin typeface="+mn-lt"/>
                          <a:ea typeface="+mn-ea"/>
                          <a:cs typeface="+mn-cs"/>
                        </a:rPr>
                        <a:t> </a:t>
                      </a:r>
                      <a:r>
                        <a:rPr lang="en-US" sz="2400" b="1" kern="1200" dirty="0" err="1" smtClean="0">
                          <a:solidFill>
                            <a:schemeClr val="lt1"/>
                          </a:solidFill>
                          <a:effectLst/>
                          <a:latin typeface="+mn-lt"/>
                          <a:ea typeface="+mn-ea"/>
                          <a:cs typeface="+mn-cs"/>
                        </a:rPr>
                        <a:t>Bq</a:t>
                      </a:r>
                      <a:r>
                        <a:rPr lang="en-US" sz="2400" b="1" kern="1200" dirty="0" smtClean="0">
                          <a:solidFill>
                            <a:schemeClr val="lt1"/>
                          </a:solidFill>
                          <a:effectLst/>
                          <a:latin typeface="+mn-lt"/>
                          <a:ea typeface="+mn-ea"/>
                          <a:cs typeface="+mn-cs"/>
                        </a:rPr>
                        <a:t>/kg</a:t>
                      </a:r>
                      <a:endParaRPr lang="ru-RU" sz="2400" b="1" kern="1200" dirty="0">
                        <a:solidFill>
                          <a:schemeClr val="lt1"/>
                        </a:solidFill>
                        <a:effectLst/>
                        <a:latin typeface="+mn-lt"/>
                        <a:ea typeface="+mn-ea"/>
                        <a:cs typeface="+mn-cs"/>
                      </a:endParaRPr>
                    </a:p>
                  </a:txBody>
                  <a:tcPr marL="68580" marR="68580" marT="0" marB="0" anchor="ctr">
                    <a:noFill/>
                  </a:tcPr>
                </a:tc>
                <a:tc>
                  <a:txBody>
                    <a:bodyPr/>
                    <a:lstStyle/>
                    <a:p>
                      <a:pPr algn="l">
                        <a:lnSpc>
                          <a:spcPct val="115000"/>
                        </a:lnSpc>
                      </a:pPr>
                      <a:r>
                        <a:rPr lang="en-US" sz="2400" b="1" kern="1200" dirty="0" smtClean="0">
                          <a:solidFill>
                            <a:schemeClr val="lt1"/>
                          </a:solidFill>
                          <a:effectLst/>
                          <a:latin typeface="+mn-lt"/>
                          <a:ea typeface="+mn-ea"/>
                          <a:cs typeface="+mn-cs"/>
                        </a:rPr>
                        <a:t>Concentration </a:t>
                      </a:r>
                      <a:r>
                        <a:rPr lang="en-US" sz="2400" b="1" kern="1200" dirty="0">
                          <a:solidFill>
                            <a:schemeClr val="lt1"/>
                          </a:solidFill>
                          <a:effectLst/>
                          <a:latin typeface="+mn-lt"/>
                          <a:ea typeface="+mn-ea"/>
                          <a:cs typeface="+mn-cs"/>
                        </a:rPr>
                        <a:t>of </a:t>
                      </a:r>
                      <a:r>
                        <a:rPr lang="en-US" sz="2400" b="1" kern="1200" dirty="0" smtClean="0">
                          <a:solidFill>
                            <a:srgbClr val="FFFF00"/>
                          </a:solidFill>
                          <a:effectLst/>
                          <a:latin typeface="+mn-lt"/>
                          <a:ea typeface="+mn-ea"/>
                          <a:cs typeface="+mn-cs"/>
                        </a:rPr>
                        <a:t>marker I-131</a:t>
                      </a:r>
                      <a:r>
                        <a:rPr lang="en-US" sz="2400" b="1" kern="1200" dirty="0" smtClean="0">
                          <a:solidFill>
                            <a:schemeClr val="lt1"/>
                          </a:solidFill>
                          <a:effectLst/>
                          <a:latin typeface="+mn-lt"/>
                          <a:ea typeface="+mn-ea"/>
                          <a:cs typeface="+mn-cs"/>
                        </a:rPr>
                        <a:t> in foods</a:t>
                      </a:r>
                      <a:endParaRPr lang="ru-RU" sz="2400" b="1" kern="1200" dirty="0">
                        <a:solidFill>
                          <a:schemeClr val="lt1"/>
                        </a:solidFill>
                        <a:effectLst/>
                        <a:latin typeface="+mn-lt"/>
                        <a:ea typeface="+mn-ea"/>
                        <a:cs typeface="+mn-cs"/>
                      </a:endParaRPr>
                    </a:p>
                  </a:txBody>
                  <a:tcPr marL="68580" marR="68580" marT="0" marB="0" anchor="ctr">
                    <a:noFill/>
                  </a:tcPr>
                </a:tc>
                <a:tc rowSpan="2">
                  <a:txBody>
                    <a:bodyPr/>
                    <a:lstStyle/>
                    <a:p>
                      <a:pPr algn="l" hangingPunct="0">
                        <a:lnSpc>
                          <a:spcPct val="115000"/>
                        </a:lnSpc>
                      </a:pPr>
                      <a:r>
                        <a:rPr lang="en-US" sz="2400" b="1" kern="1200" dirty="0" smtClean="0">
                          <a:solidFill>
                            <a:schemeClr val="lt1"/>
                          </a:solidFill>
                          <a:effectLst/>
                          <a:latin typeface="+mn-lt"/>
                          <a:ea typeface="+mn-ea"/>
                          <a:cs typeface="+mn-cs"/>
                        </a:rPr>
                        <a:t>For </a:t>
                      </a:r>
                      <a:r>
                        <a:rPr lang="en-US" sz="2400" b="1" kern="1200" dirty="0">
                          <a:solidFill>
                            <a:schemeClr val="lt1"/>
                          </a:solidFill>
                          <a:effectLst/>
                          <a:latin typeface="+mn-lt"/>
                          <a:ea typeface="+mn-ea"/>
                          <a:cs typeface="+mn-cs"/>
                        </a:rPr>
                        <a:t>the confirmation and/or extension </a:t>
                      </a:r>
                      <a:r>
                        <a:rPr lang="en-US" sz="2400" b="1" kern="1200" dirty="0" smtClean="0">
                          <a:solidFill>
                            <a:schemeClr val="lt1"/>
                          </a:solidFill>
                          <a:effectLst/>
                          <a:latin typeface="+mn-lt"/>
                          <a:ea typeface="+mn-ea"/>
                          <a:cs typeface="+mn-cs"/>
                        </a:rPr>
                        <a:t>of</a:t>
                      </a:r>
                      <a:r>
                        <a:rPr lang="en-US" sz="2400" b="1" kern="1200" baseline="0" dirty="0" smtClean="0">
                          <a:solidFill>
                            <a:schemeClr val="lt1"/>
                          </a:solidFill>
                          <a:effectLst/>
                          <a:latin typeface="+mn-lt"/>
                          <a:ea typeface="+mn-ea"/>
                          <a:cs typeface="+mn-cs"/>
                        </a:rPr>
                        <a:t> </a:t>
                      </a:r>
                      <a:r>
                        <a:rPr lang="en-US" sz="2400" b="1" kern="1200" dirty="0" smtClean="0">
                          <a:solidFill>
                            <a:schemeClr val="lt1"/>
                          </a:solidFill>
                          <a:effectLst/>
                          <a:latin typeface="+mn-lt"/>
                          <a:ea typeface="+mn-ea"/>
                          <a:cs typeface="+mn-cs"/>
                        </a:rPr>
                        <a:t> initial foodstuffs and drinking water restrictions</a:t>
                      </a:r>
                      <a:endParaRPr lang="ru-RU" sz="2400" b="1" kern="1200" dirty="0">
                        <a:solidFill>
                          <a:schemeClr val="lt1"/>
                        </a:solidFill>
                        <a:effectLst/>
                        <a:latin typeface="+mn-lt"/>
                        <a:ea typeface="+mn-ea"/>
                        <a:cs typeface="+mn-cs"/>
                      </a:endParaRPr>
                    </a:p>
                  </a:txBody>
                  <a:tcPr marL="68580" marR="68580" marT="0" marB="0" anchor="ctr">
                    <a:noFill/>
                  </a:tcPr>
                </a:tc>
              </a:tr>
              <a:tr h="880430">
                <a:tc vMerge="1">
                  <a:txBody>
                    <a:bodyPr/>
                    <a:lstStyle/>
                    <a:p>
                      <a:pPr algn="ctr" hangingPunct="0">
                        <a:lnSpc>
                          <a:spcPct val="115000"/>
                        </a:lnSpc>
                      </a:pPr>
                      <a:endParaRPr lang="ru-RU" sz="2000" b="1" kern="1200" dirty="0">
                        <a:solidFill>
                          <a:schemeClr val="lt1"/>
                        </a:solidFill>
                        <a:effectLst/>
                        <a:latin typeface="+mn-lt"/>
                        <a:ea typeface="+mn-ea"/>
                        <a:cs typeface="+mn-cs"/>
                      </a:endParaRPr>
                    </a:p>
                  </a:txBody>
                  <a:tcPr marL="68580" marR="68580" marT="0" marB="0" anchor="ctr">
                    <a:noFill/>
                  </a:tcPr>
                </a:tc>
                <a:tc>
                  <a:txBody>
                    <a:bodyPr/>
                    <a:lstStyle/>
                    <a:p>
                      <a:pPr algn="ctr" hangingPunct="0">
                        <a:lnSpc>
                          <a:spcPct val="115000"/>
                        </a:lnSpc>
                      </a:pPr>
                      <a:r>
                        <a:rPr lang="en-US" sz="2400" b="1" kern="1200" dirty="0" smtClean="0">
                          <a:solidFill>
                            <a:schemeClr val="lt1"/>
                          </a:solidFill>
                          <a:effectLst/>
                          <a:latin typeface="+mn-lt"/>
                          <a:ea typeface="+mn-ea"/>
                          <a:cs typeface="+mn-cs"/>
                        </a:rPr>
                        <a:t>200</a:t>
                      </a:r>
                      <a:br>
                        <a:rPr lang="en-US" sz="2400" b="1" kern="1200" dirty="0" smtClean="0">
                          <a:solidFill>
                            <a:schemeClr val="lt1"/>
                          </a:solidFill>
                          <a:effectLst/>
                          <a:latin typeface="+mn-lt"/>
                          <a:ea typeface="+mn-ea"/>
                          <a:cs typeface="+mn-cs"/>
                        </a:rPr>
                      </a:br>
                      <a:r>
                        <a:rPr lang="en-US" sz="2400" b="1" kern="1200" dirty="0" smtClean="0">
                          <a:solidFill>
                            <a:schemeClr val="lt1"/>
                          </a:solidFill>
                          <a:effectLst/>
                          <a:latin typeface="+mn-lt"/>
                          <a:ea typeface="+mn-ea"/>
                          <a:cs typeface="+mn-cs"/>
                        </a:rPr>
                        <a:t> </a:t>
                      </a:r>
                      <a:r>
                        <a:rPr lang="en-US" sz="2400" b="1" kern="1200" dirty="0" err="1" smtClean="0">
                          <a:solidFill>
                            <a:schemeClr val="lt1"/>
                          </a:solidFill>
                          <a:effectLst/>
                          <a:latin typeface="+mn-lt"/>
                          <a:ea typeface="+mn-ea"/>
                          <a:cs typeface="+mn-cs"/>
                        </a:rPr>
                        <a:t>Bq</a:t>
                      </a:r>
                      <a:r>
                        <a:rPr lang="en-US" sz="2400" b="1" kern="1200" dirty="0" smtClean="0">
                          <a:solidFill>
                            <a:schemeClr val="lt1"/>
                          </a:solidFill>
                          <a:effectLst/>
                          <a:latin typeface="+mn-lt"/>
                          <a:ea typeface="+mn-ea"/>
                          <a:cs typeface="+mn-cs"/>
                        </a:rPr>
                        <a:t>/kg</a:t>
                      </a:r>
                      <a:endParaRPr lang="ru-RU" sz="2400" b="1" kern="1200" dirty="0">
                        <a:solidFill>
                          <a:schemeClr val="lt1"/>
                        </a:solidFill>
                        <a:effectLst/>
                        <a:latin typeface="+mn-lt"/>
                        <a:ea typeface="+mn-ea"/>
                        <a:cs typeface="+mn-cs"/>
                      </a:endParaRPr>
                    </a:p>
                  </a:txBody>
                  <a:tcPr marL="68580" marR="68580" marT="0" marB="0" anchor="ctr">
                    <a:noFill/>
                  </a:tcPr>
                </a:tc>
                <a:tc>
                  <a:txBody>
                    <a:bodyPr/>
                    <a:lstStyle/>
                    <a:p>
                      <a:pPr algn="l">
                        <a:lnSpc>
                          <a:spcPct val="115000"/>
                        </a:lnSpc>
                      </a:pPr>
                      <a:r>
                        <a:rPr lang="en-US" sz="2400" b="1" kern="1200" dirty="0" smtClean="0">
                          <a:solidFill>
                            <a:schemeClr val="lt1"/>
                          </a:solidFill>
                          <a:effectLst/>
                          <a:latin typeface="+mn-lt"/>
                          <a:ea typeface="+mn-ea"/>
                          <a:cs typeface="+mn-cs"/>
                        </a:rPr>
                        <a:t>Concentration </a:t>
                      </a:r>
                      <a:r>
                        <a:rPr lang="en-US" sz="2400" b="1" kern="1200" dirty="0">
                          <a:solidFill>
                            <a:schemeClr val="lt1"/>
                          </a:solidFill>
                          <a:effectLst/>
                          <a:latin typeface="+mn-lt"/>
                          <a:ea typeface="+mn-ea"/>
                          <a:cs typeface="+mn-cs"/>
                        </a:rPr>
                        <a:t>of </a:t>
                      </a:r>
                      <a:r>
                        <a:rPr lang="en-US" sz="2400" b="1" kern="1200" dirty="0" smtClean="0">
                          <a:solidFill>
                            <a:srgbClr val="FFFF00"/>
                          </a:solidFill>
                          <a:effectLst/>
                          <a:latin typeface="+mn-lt"/>
                          <a:ea typeface="+mn-ea"/>
                          <a:cs typeface="+mn-cs"/>
                        </a:rPr>
                        <a:t>marker Cs-137</a:t>
                      </a:r>
                      <a:r>
                        <a:rPr lang="en-US" sz="2400" b="1" kern="1200" dirty="0" smtClean="0">
                          <a:solidFill>
                            <a:schemeClr val="lt1"/>
                          </a:solidFill>
                          <a:effectLst/>
                          <a:latin typeface="+mn-lt"/>
                          <a:ea typeface="+mn-ea"/>
                          <a:cs typeface="+mn-cs"/>
                        </a:rPr>
                        <a:t> in foods</a:t>
                      </a:r>
                      <a:endParaRPr lang="ru-RU" sz="2400" b="1" kern="1200" dirty="0">
                        <a:solidFill>
                          <a:schemeClr val="lt1"/>
                        </a:solidFill>
                        <a:effectLst/>
                        <a:latin typeface="+mn-lt"/>
                        <a:ea typeface="+mn-ea"/>
                        <a:cs typeface="+mn-cs"/>
                      </a:endParaRPr>
                    </a:p>
                  </a:txBody>
                  <a:tcPr marL="68580" marR="68580" marT="0" marB="0" anchor="ctr">
                    <a:noFill/>
                  </a:tcPr>
                </a:tc>
                <a:tc vMerge="1">
                  <a:txBody>
                    <a:bodyPr/>
                    <a:lstStyle/>
                    <a:p>
                      <a:pPr algn="l" hangingPunct="0">
                        <a:lnSpc>
                          <a:spcPct val="115000"/>
                        </a:lnSpc>
                      </a:pPr>
                      <a:endParaRPr lang="ru-RU" sz="1600" b="1" kern="1200" dirty="0">
                        <a:solidFill>
                          <a:schemeClr val="lt1"/>
                        </a:solidFill>
                        <a:effectLst/>
                        <a:latin typeface="+mn-lt"/>
                        <a:ea typeface="+mn-ea"/>
                        <a:cs typeface="+mn-cs"/>
                      </a:endParaRPr>
                    </a:p>
                  </a:txBody>
                  <a:tcPr marL="68580" marR="68580" marT="0" marB="0" anchor="ctr">
                    <a:noFill/>
                  </a:tcPr>
                </a:tc>
              </a:tr>
            </a:tbl>
          </a:graphicData>
        </a:graphic>
      </p:graphicFrame>
    </p:spTree>
    <p:extLst>
      <p:ext uri="{BB962C8B-B14F-4D97-AF65-F5344CB8AC3E}">
        <p14:creationId xmlns:p14="http://schemas.microsoft.com/office/powerpoint/2010/main" val="190621764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4"/>
          <p:cNvSpPr>
            <a:spLocks noGrp="1" noChangeArrowheads="1"/>
          </p:cNvSpPr>
          <p:nvPr>
            <p:ph type="title" idx="4294967295"/>
          </p:nvPr>
        </p:nvSpPr>
        <p:spPr>
          <a:xfrm>
            <a:off x="76200" y="98425"/>
            <a:ext cx="9067800" cy="762000"/>
          </a:xfrm>
        </p:spPr>
        <p:txBody>
          <a:bodyPr anchor="ctr"/>
          <a:lstStyle/>
          <a:p>
            <a:r>
              <a:rPr lang="en-GB" dirty="0" smtClean="0"/>
              <a:t>Summary: from GS-R-2 to GSR Part 7</a:t>
            </a:r>
          </a:p>
        </p:txBody>
      </p:sp>
      <p:sp>
        <p:nvSpPr>
          <p:cNvPr id="38915" name="Rectangle 5"/>
          <p:cNvSpPr>
            <a:spLocks noGrp="1" noChangeArrowheads="1"/>
          </p:cNvSpPr>
          <p:nvPr>
            <p:ph type="body" idx="4294967295"/>
          </p:nvPr>
        </p:nvSpPr>
        <p:spPr>
          <a:xfrm>
            <a:off x="179512" y="1196752"/>
            <a:ext cx="8829675" cy="4685928"/>
          </a:xfrm>
        </p:spPr>
        <p:txBody>
          <a:bodyPr/>
          <a:lstStyle/>
          <a:p>
            <a:pPr>
              <a:spcBef>
                <a:spcPct val="30000"/>
              </a:spcBef>
              <a:buClr>
                <a:srgbClr val="FFFF00"/>
              </a:buClr>
              <a:buFont typeface="Wingdings" pitchFamily="2" charset="2"/>
              <a:buChar char="ü"/>
            </a:pPr>
            <a:r>
              <a:rPr lang="en-GB" dirty="0">
                <a:solidFill>
                  <a:schemeClr val="tx1"/>
                </a:solidFill>
              </a:rPr>
              <a:t>Introduction of the new dose concepts, dosimetric quantities and </a:t>
            </a:r>
            <a:r>
              <a:rPr lang="en-GB" dirty="0" smtClean="0">
                <a:solidFill>
                  <a:schemeClr val="tx1"/>
                </a:solidFill>
              </a:rPr>
              <a:t>criteria</a:t>
            </a:r>
            <a:endParaRPr lang="en-GB" dirty="0">
              <a:solidFill>
                <a:schemeClr val="tx1"/>
              </a:solidFill>
            </a:endParaRPr>
          </a:p>
          <a:p>
            <a:pPr marL="342900" lvl="2" indent="-342900">
              <a:spcBef>
                <a:spcPct val="30000"/>
              </a:spcBef>
              <a:buClr>
                <a:srgbClr val="FFFF00"/>
              </a:buClr>
              <a:buFont typeface="Wingdings" pitchFamily="2" charset="2"/>
              <a:buChar char="ü"/>
            </a:pPr>
            <a:r>
              <a:rPr lang="en-GB" sz="3200" dirty="0">
                <a:solidFill>
                  <a:schemeClr val="tx1"/>
                </a:solidFill>
                <a:ea typeface="+mn-ea"/>
                <a:cs typeface="+mn-cs"/>
              </a:rPr>
              <a:t>Generic and operational criteria of projected dose for protective and other actions to avoid or minimize severe deterministic effects</a:t>
            </a:r>
          </a:p>
          <a:p>
            <a:pPr marL="342900" lvl="2" indent="-342900">
              <a:spcBef>
                <a:spcPct val="30000"/>
              </a:spcBef>
              <a:buClr>
                <a:srgbClr val="FFFF00"/>
              </a:buClr>
              <a:buFont typeface="Wingdings" pitchFamily="2" charset="2"/>
              <a:buChar char="ü"/>
            </a:pPr>
            <a:r>
              <a:rPr lang="en-GB" sz="3200" dirty="0">
                <a:solidFill>
                  <a:schemeClr val="tx1"/>
                </a:solidFill>
                <a:ea typeface="+mn-ea"/>
                <a:cs typeface="+mn-cs"/>
              </a:rPr>
              <a:t>Generic and operational criteria of projected dose for protective actions corresponding to the reference levels of residual dose to reduce risk of  stochastic effects</a:t>
            </a:r>
          </a:p>
        </p:txBody>
      </p:sp>
      <p:sp>
        <p:nvSpPr>
          <p:cNvPr id="9" name="Номер слайда 2"/>
          <p:cNvSpPr txBox="1">
            <a:spLocks/>
          </p:cNvSpPr>
          <p:nvPr/>
        </p:nvSpPr>
        <p:spPr bwMode="auto">
          <a:xfrm>
            <a:off x="8472488" y="6369050"/>
            <a:ext cx="509587" cy="293688"/>
          </a:xfrm>
          <a:prstGeom prst="rect">
            <a:avLst/>
          </a:prstGeom>
        </p:spPr>
        <p:txBody>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lgn="r"/>
            <a:fld id="{75438AA2-A647-4DD3-8964-BF4D566E7557}" type="slidenum">
              <a:rPr lang="en-US" sz="1000" smtClean="0">
                <a:latin typeface="+mn-lt"/>
              </a:rPr>
              <a:pPr algn="r"/>
              <a:t>23</a:t>
            </a:fld>
            <a:endParaRPr lang="en-US" dirty="0">
              <a:latin typeface="+mn-lt"/>
            </a:endParaRPr>
          </a:p>
        </p:txBody>
      </p:sp>
      <p:sp>
        <p:nvSpPr>
          <p:cNvPr id="7" name="Footer Placeholder 1"/>
          <p:cNvSpPr txBox="1">
            <a:spLocks/>
          </p:cNvSpPr>
          <p:nvPr/>
        </p:nvSpPr>
        <p:spPr bwMode="white">
          <a:xfrm>
            <a:off x="2209800" y="6400800"/>
            <a:ext cx="6113463" cy="293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Times New Roman" pitchFamily="18" charset="0"/>
                <a:cs typeface="Arial" pitchFamily="34" charset="0"/>
              </a:defRPr>
            </a:lvl1pPr>
            <a:lvl2pPr marL="742950" indent="-285750" eaLnBrk="0" hangingPunct="0">
              <a:defRPr sz="2400">
                <a:solidFill>
                  <a:schemeClr val="tx1"/>
                </a:solidFill>
                <a:latin typeface="Times New Roman" pitchFamily="18" charset="0"/>
                <a:cs typeface="Arial" pitchFamily="34" charset="0"/>
              </a:defRPr>
            </a:lvl2pPr>
            <a:lvl3pPr marL="1143000" indent="-228600" eaLnBrk="0" hangingPunct="0">
              <a:defRPr sz="2400">
                <a:solidFill>
                  <a:schemeClr val="tx1"/>
                </a:solidFill>
                <a:latin typeface="Times New Roman" pitchFamily="18" charset="0"/>
                <a:cs typeface="Arial" pitchFamily="34" charset="0"/>
              </a:defRPr>
            </a:lvl3pPr>
            <a:lvl4pPr marL="1600200" indent="-228600" eaLnBrk="0" hangingPunct="0">
              <a:defRPr sz="2400">
                <a:solidFill>
                  <a:schemeClr val="tx1"/>
                </a:solidFill>
                <a:latin typeface="Times New Roman" pitchFamily="18" charset="0"/>
                <a:cs typeface="Arial" pitchFamily="34" charset="0"/>
              </a:defRPr>
            </a:lvl4pPr>
            <a:lvl5pPr marL="2057400" indent="-228600" eaLnBrk="0" hangingPunct="0">
              <a:defRPr sz="2400">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pitchFamily="34" charset="0"/>
              </a:defRPr>
            </a:lvl9pPr>
          </a:lstStyle>
          <a:p>
            <a:pPr algn="r" eaLnBrk="1" hangingPunct="1"/>
            <a:endParaRPr lang="en-GB" sz="1200" dirty="0">
              <a:solidFill>
                <a:srgbClr val="D5D7D8"/>
              </a:solidFill>
              <a:latin typeface="Arial" pitchFamily="34" charset="0"/>
            </a:endParaRPr>
          </a:p>
        </p:txBody>
      </p:sp>
    </p:spTree>
    <p:extLst>
      <p:ext uri="{BB962C8B-B14F-4D97-AF65-F5344CB8AC3E}">
        <p14:creationId xmlns:p14="http://schemas.microsoft.com/office/powerpoint/2010/main" val="40373673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2" name="Rectangle 2"/>
          <p:cNvSpPr>
            <a:spLocks noGrp="1" noChangeArrowheads="1"/>
          </p:cNvSpPr>
          <p:nvPr>
            <p:ph type="title" idx="4294967295"/>
          </p:nvPr>
        </p:nvSpPr>
        <p:spPr/>
        <p:txBody>
          <a:bodyPr/>
          <a:lstStyle/>
          <a:p>
            <a:r>
              <a:rPr lang="en-GB" smtClean="0">
                <a:latin typeface="Arial" pitchFamily="34" charset="0"/>
              </a:rPr>
              <a:t>Any questions?</a:t>
            </a:r>
          </a:p>
        </p:txBody>
      </p:sp>
      <p:grpSp>
        <p:nvGrpSpPr>
          <p:cNvPr id="43013" name="Group 6"/>
          <p:cNvGrpSpPr>
            <a:grpSpLocks/>
          </p:cNvGrpSpPr>
          <p:nvPr/>
        </p:nvGrpSpPr>
        <p:grpSpPr bwMode="auto">
          <a:xfrm>
            <a:off x="177800" y="1143000"/>
            <a:ext cx="8763000" cy="5410200"/>
            <a:chOff x="192" y="672"/>
            <a:chExt cx="5520" cy="3408"/>
          </a:xfrm>
        </p:grpSpPr>
        <p:pic>
          <p:nvPicPr>
            <p:cNvPr id="43014" name="Picture 7" descr="IAEA-Board Roo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0" y="672"/>
              <a:ext cx="4992" cy="2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5" name="Picture 8" descr="Expert-IAEA"/>
            <p:cNvPicPr>
              <a:picLocks noChangeAspect="1" noChangeArrowheads="1"/>
            </p:cNvPicPr>
            <p:nvPr/>
          </p:nvPicPr>
          <p:blipFill>
            <a:blip r:embed="rId4">
              <a:clrChange>
                <a:clrFrom>
                  <a:srgbClr val="800080"/>
                </a:clrFrom>
                <a:clrTo>
                  <a:srgbClr val="800080">
                    <a:alpha val="0"/>
                  </a:srgbClr>
                </a:clrTo>
              </a:clrChange>
              <a:extLst>
                <a:ext uri="{28A0092B-C50C-407E-A947-70E740481C1C}">
                  <a14:useLocalDpi xmlns:a14="http://schemas.microsoft.com/office/drawing/2010/main" val="0"/>
                </a:ext>
              </a:extLst>
            </a:blip>
            <a:srcRect/>
            <a:stretch>
              <a:fillRect/>
            </a:stretch>
          </p:blipFill>
          <p:spPr bwMode="auto">
            <a:xfrm>
              <a:off x="192" y="983"/>
              <a:ext cx="3840" cy="30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9" name="Номер слайда 2"/>
          <p:cNvSpPr>
            <a:spLocks noGrp="1"/>
          </p:cNvSpPr>
          <p:nvPr>
            <p:ph type="sldNum" sz="quarter" idx="12"/>
          </p:nvPr>
        </p:nvSpPr>
        <p:spPr bwMode="auto">
          <a:xfrm>
            <a:off x="8472488" y="6369050"/>
            <a:ext cx="509587" cy="293688"/>
          </a:xfrm>
        </p:spPr>
        <p:txBody>
          <a:bodyPr/>
          <a:lstStyle/>
          <a:p>
            <a:fld id="{75438AA2-A647-4DD3-8964-BF4D566E7557}" type="slidenum">
              <a:rPr lang="en-US" smtClean="0"/>
              <a:pPr/>
              <a:t>24</a:t>
            </a:fld>
            <a:endParaRPr lang="en-US" dirty="0"/>
          </a:p>
        </p:txBody>
      </p:sp>
      <p:sp>
        <p:nvSpPr>
          <p:cNvPr id="11" name="Footer Placeholder 1"/>
          <p:cNvSpPr txBox="1">
            <a:spLocks/>
          </p:cNvSpPr>
          <p:nvPr/>
        </p:nvSpPr>
        <p:spPr bwMode="white">
          <a:xfrm>
            <a:off x="2209800" y="6400800"/>
            <a:ext cx="6113463" cy="293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Times New Roman" pitchFamily="18" charset="0"/>
                <a:cs typeface="Arial" pitchFamily="34" charset="0"/>
              </a:defRPr>
            </a:lvl1pPr>
            <a:lvl2pPr marL="742950" indent="-285750" eaLnBrk="0" hangingPunct="0">
              <a:defRPr sz="2400">
                <a:solidFill>
                  <a:schemeClr val="tx1"/>
                </a:solidFill>
                <a:latin typeface="Times New Roman" pitchFamily="18" charset="0"/>
                <a:cs typeface="Arial" pitchFamily="34" charset="0"/>
              </a:defRPr>
            </a:lvl2pPr>
            <a:lvl3pPr marL="1143000" indent="-228600" eaLnBrk="0" hangingPunct="0">
              <a:defRPr sz="2400">
                <a:solidFill>
                  <a:schemeClr val="tx1"/>
                </a:solidFill>
                <a:latin typeface="Times New Roman" pitchFamily="18" charset="0"/>
                <a:cs typeface="Arial" pitchFamily="34" charset="0"/>
              </a:defRPr>
            </a:lvl3pPr>
            <a:lvl4pPr marL="1600200" indent="-228600" eaLnBrk="0" hangingPunct="0">
              <a:defRPr sz="2400">
                <a:solidFill>
                  <a:schemeClr val="tx1"/>
                </a:solidFill>
                <a:latin typeface="Times New Roman" pitchFamily="18" charset="0"/>
                <a:cs typeface="Arial" pitchFamily="34" charset="0"/>
              </a:defRPr>
            </a:lvl4pPr>
            <a:lvl5pPr marL="2057400" indent="-228600" eaLnBrk="0" hangingPunct="0">
              <a:defRPr sz="2400">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pitchFamily="34" charset="0"/>
              </a:defRPr>
            </a:lvl9pPr>
          </a:lstStyle>
          <a:p>
            <a:pPr algn="r" eaLnBrk="1" hangingPunct="1"/>
            <a:endParaRPr lang="en-GB" sz="1200" dirty="0">
              <a:solidFill>
                <a:srgbClr val="D5D7D8"/>
              </a:solidFill>
              <a:latin typeface="Arial" pitchFamily="34" charset="0"/>
            </a:endParaRPr>
          </a:p>
        </p:txBody>
      </p:sp>
    </p:spTree>
    <p:extLst>
      <p:ext uri="{BB962C8B-B14F-4D97-AF65-F5344CB8AC3E}">
        <p14:creationId xmlns:p14="http://schemas.microsoft.com/office/powerpoint/2010/main" val="41586094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idx="4294967295"/>
          </p:nvPr>
        </p:nvSpPr>
        <p:spPr/>
        <p:txBody>
          <a:bodyPr/>
          <a:lstStyle/>
          <a:p>
            <a:r>
              <a:rPr lang="en-US" dirty="0" smtClean="0"/>
              <a:t>Conceptual </a:t>
            </a:r>
            <a:r>
              <a:rPr lang="en-GB" dirty="0" smtClean="0"/>
              <a:t>background for criteria</a:t>
            </a:r>
            <a:endParaRPr lang="en-US" dirty="0" smtClean="0"/>
          </a:p>
        </p:txBody>
      </p:sp>
      <p:sp>
        <p:nvSpPr>
          <p:cNvPr id="10" name="Номер слайда 3"/>
          <p:cNvSpPr>
            <a:spLocks noGrp="1"/>
          </p:cNvSpPr>
          <p:nvPr>
            <p:ph type="sldNum" sz="quarter" idx="12"/>
          </p:nvPr>
        </p:nvSpPr>
        <p:spPr bwMode="auto">
          <a:xfrm>
            <a:off x="8472488" y="6369050"/>
            <a:ext cx="509587" cy="293688"/>
          </a:xfrm>
        </p:spPr>
        <p:txBody>
          <a:bodyPr/>
          <a:lstStyle/>
          <a:p>
            <a:fld id="{75438AA2-A647-4DD3-8964-BF4D566E7557}" type="slidenum">
              <a:rPr lang="en-US" smtClean="0"/>
              <a:pPr/>
              <a:t>3</a:t>
            </a:fld>
            <a:endParaRPr lang="en-US" dirty="0"/>
          </a:p>
        </p:txBody>
      </p:sp>
      <p:graphicFrame>
        <p:nvGraphicFramePr>
          <p:cNvPr id="15" name="Таблица 14"/>
          <p:cNvGraphicFramePr>
            <a:graphicFrameLocks noGrp="1"/>
          </p:cNvGraphicFramePr>
          <p:nvPr>
            <p:extLst>
              <p:ext uri="{D42A27DB-BD31-4B8C-83A1-F6EECF244321}">
                <p14:modId xmlns:p14="http://schemas.microsoft.com/office/powerpoint/2010/main" val="3415409546"/>
              </p:ext>
            </p:extLst>
          </p:nvPr>
        </p:nvGraphicFramePr>
        <p:xfrm>
          <a:off x="4716016" y="2852936"/>
          <a:ext cx="4176464" cy="3500201"/>
        </p:xfrm>
        <a:graphic>
          <a:graphicData uri="http://schemas.openxmlformats.org/drawingml/2006/table">
            <a:tbl>
              <a:tblPr firstRow="1" bandRow="1">
                <a:tableStyleId>{5C22544A-7EE6-4342-B048-85BDC9FD1C3A}</a:tableStyleId>
              </a:tblPr>
              <a:tblGrid>
                <a:gridCol w="4176464"/>
              </a:tblGrid>
              <a:tr h="99479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800" b="1" dirty="0" smtClean="0">
                          <a:solidFill>
                            <a:srgbClr val="333333"/>
                          </a:solidFill>
                        </a:rPr>
                        <a:t>2007: ICRP-103</a:t>
                      </a:r>
                      <a:endParaRPr lang="en-GB" sz="2800" b="1" dirty="0">
                        <a:solidFill>
                          <a:srgbClr val="333333"/>
                        </a:solidFill>
                      </a:endParaRPr>
                    </a:p>
                  </a:txBody>
                  <a:tcPr anchor="ctr">
                    <a:lnL w="38100" cap="flat" cmpd="sng" algn="ctr">
                      <a:solidFill>
                        <a:srgbClr val="FFFF00"/>
                      </a:solidFill>
                      <a:prstDash val="solid"/>
                      <a:round/>
                      <a:headEnd type="none" w="med" len="med"/>
                      <a:tailEnd type="none" w="med" len="med"/>
                    </a:lnL>
                    <a:lnR w="38100" cap="flat" cmpd="sng" algn="ctr">
                      <a:solidFill>
                        <a:srgbClr val="FFFF00"/>
                      </a:solidFill>
                      <a:prstDash val="solid"/>
                      <a:round/>
                      <a:headEnd type="none" w="med" len="med"/>
                      <a:tailEnd type="none" w="med" len="med"/>
                    </a:lnR>
                    <a:lnT w="38100" cap="flat" cmpd="sng" algn="ctr">
                      <a:solidFill>
                        <a:srgbClr val="FFFF00"/>
                      </a:solidFill>
                      <a:prstDash val="solid"/>
                      <a:round/>
                      <a:headEnd type="none" w="med" len="med"/>
                      <a:tailEnd type="none" w="med" len="med"/>
                    </a:lnT>
                    <a:lnB w="38100" cap="flat" cmpd="sng" algn="ctr">
                      <a:solidFill>
                        <a:srgbClr val="FFFF00"/>
                      </a:solidFill>
                      <a:prstDash val="solid"/>
                      <a:round/>
                      <a:headEnd type="none" w="med" len="med"/>
                      <a:tailEnd type="none" w="med" len="med"/>
                    </a:lnB>
                    <a:lnTlToBr w="12700" cmpd="sng">
                      <a:noFill/>
                      <a:prstDash val="solid"/>
                    </a:lnTlToBr>
                    <a:lnBlToTr w="12700" cmpd="sng">
                      <a:noFill/>
                      <a:prstDash val="solid"/>
                    </a:lnBlToTr>
                    <a:solidFill>
                      <a:srgbClr val="00FFFF"/>
                    </a:solidFill>
                  </a:tcPr>
                </a:tc>
              </a:tr>
              <a:tr h="850133">
                <a:tc>
                  <a:txBody>
                    <a:bodyPr/>
                    <a:lstStyle/>
                    <a:p>
                      <a:pPr marL="363538" indent="-363538" algn="l">
                        <a:buClr>
                          <a:srgbClr val="FFFF00"/>
                        </a:buClr>
                        <a:buSzPct val="110000"/>
                        <a:buFont typeface="Wingdings" pitchFamily="2" charset="2"/>
                        <a:buChar char="ü"/>
                      </a:pPr>
                      <a:endParaRPr lang="en-US" sz="1000" b="1" dirty="0" smtClean="0">
                        <a:solidFill>
                          <a:srgbClr val="FFFF00"/>
                        </a:solidFill>
                      </a:endParaRPr>
                    </a:p>
                    <a:p>
                      <a:pPr marL="363538" indent="-363538" algn="l">
                        <a:buClr>
                          <a:srgbClr val="FFFF00"/>
                        </a:buClr>
                        <a:buSzPct val="110000"/>
                        <a:buFont typeface="Wingdings" pitchFamily="2" charset="2"/>
                        <a:buChar char="ü"/>
                      </a:pPr>
                      <a:r>
                        <a:rPr lang="en-US" sz="3200" b="1" dirty="0" smtClean="0">
                          <a:solidFill>
                            <a:srgbClr val="FFFF00"/>
                          </a:solidFill>
                        </a:rPr>
                        <a:t>Protective strategy </a:t>
                      </a:r>
                      <a:endParaRPr lang="en-GB" sz="3200" b="1" kern="1200" dirty="0">
                        <a:solidFill>
                          <a:srgbClr val="FFFF00"/>
                        </a:solidFill>
                        <a:latin typeface="+mn-lt"/>
                        <a:ea typeface="+mn-ea"/>
                        <a:cs typeface="+mn-cs"/>
                      </a:endParaRPr>
                    </a:p>
                  </a:txBody>
                  <a:tcPr>
                    <a:lnL w="38100" cap="flat" cmpd="sng" algn="ctr">
                      <a:solidFill>
                        <a:srgbClr val="FFFF00"/>
                      </a:solidFill>
                      <a:prstDash val="solid"/>
                      <a:round/>
                      <a:headEnd type="none" w="med" len="med"/>
                      <a:tailEnd type="none" w="med" len="med"/>
                    </a:lnL>
                    <a:lnR w="38100" cap="flat" cmpd="sng" algn="ctr">
                      <a:solidFill>
                        <a:srgbClr val="FFFF00"/>
                      </a:solidFill>
                      <a:prstDash val="solid"/>
                      <a:round/>
                      <a:headEnd type="none" w="med" len="med"/>
                      <a:tailEnd type="none" w="med" len="med"/>
                    </a:lnR>
                    <a:lnT w="38100" cap="flat" cmpd="sng" algn="ctr">
                      <a:solidFill>
                        <a:srgbClr val="FFFF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1286209">
                <a:tc>
                  <a:txBody>
                    <a:bodyPr/>
                    <a:lstStyle/>
                    <a:p>
                      <a:pPr marL="363538" indent="-363538" algn="l">
                        <a:buClr>
                          <a:srgbClr val="FFFF00"/>
                        </a:buClr>
                        <a:buSzPct val="110000"/>
                        <a:buFont typeface="Wingdings" pitchFamily="2" charset="2"/>
                        <a:buChar char="ü"/>
                      </a:pPr>
                      <a:r>
                        <a:rPr lang="en-US" sz="3200" b="1" dirty="0" smtClean="0">
                          <a:solidFill>
                            <a:srgbClr val="FFFF00"/>
                          </a:solidFill>
                        </a:rPr>
                        <a:t>Reference level of residual dose</a:t>
                      </a:r>
                      <a:endParaRPr lang="en-GB" sz="3200" b="1" kern="1200" dirty="0">
                        <a:solidFill>
                          <a:srgbClr val="FFFF00"/>
                        </a:solidFill>
                        <a:latin typeface="+mn-lt"/>
                        <a:ea typeface="+mn-ea"/>
                        <a:cs typeface="+mn-cs"/>
                      </a:endParaRPr>
                    </a:p>
                  </a:txBody>
                  <a:tcPr>
                    <a:lnL w="38100" cap="flat" cmpd="sng" algn="ctr">
                      <a:solidFill>
                        <a:srgbClr val="FFFF00"/>
                      </a:solidFill>
                      <a:prstDash val="solid"/>
                      <a:round/>
                      <a:headEnd type="none" w="med" len="med"/>
                      <a:tailEnd type="none" w="med" len="med"/>
                    </a:lnL>
                    <a:lnR w="38100" cap="flat" cmpd="sng" algn="ctr">
                      <a:solidFill>
                        <a:srgbClr val="FFFF00"/>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rgbClr val="FFFF00"/>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grpSp>
        <p:nvGrpSpPr>
          <p:cNvPr id="17" name="Группа 16"/>
          <p:cNvGrpSpPr/>
          <p:nvPr/>
        </p:nvGrpSpPr>
        <p:grpSpPr>
          <a:xfrm>
            <a:off x="179512" y="980728"/>
            <a:ext cx="8784976" cy="1512168"/>
            <a:chOff x="179512" y="1052736"/>
            <a:chExt cx="8784976" cy="1512168"/>
          </a:xfrm>
        </p:grpSpPr>
        <p:pic>
          <p:nvPicPr>
            <p:cNvPr id="18" name="Picture 4" descr="ICRP-labe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1226641"/>
              <a:ext cx="2743200" cy="1338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Content Placeholder 2"/>
            <p:cNvSpPr>
              <a:spLocks/>
            </p:cNvSpPr>
            <p:nvPr/>
          </p:nvSpPr>
          <p:spPr bwMode="auto">
            <a:xfrm>
              <a:off x="2922712" y="1052736"/>
              <a:ext cx="6041776" cy="15121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spcBef>
                  <a:spcPct val="20000"/>
                </a:spcBef>
                <a:buClr>
                  <a:srgbClr val="99CCFF"/>
                </a:buClr>
                <a:buSzPct val="110000"/>
              </a:pPr>
              <a:r>
                <a:rPr lang="en-GB" sz="3200" dirty="0" smtClean="0">
                  <a:latin typeface="+mj-lt"/>
                </a:rPr>
                <a:t>The </a:t>
              </a:r>
              <a:r>
                <a:rPr lang="en-GB" sz="3200" dirty="0">
                  <a:latin typeface="+mj-lt"/>
                </a:rPr>
                <a:t>2007 Recommendations of the International Commission on Radiological Protection (2007)</a:t>
              </a:r>
              <a:endParaRPr kumimoji="0" lang="en-US" sz="3200" dirty="0">
                <a:solidFill>
                  <a:srgbClr val="FFFF00"/>
                </a:solidFill>
                <a:latin typeface="+mj-lt"/>
              </a:endParaRPr>
            </a:p>
          </p:txBody>
        </p:sp>
      </p:grpSp>
      <p:graphicFrame>
        <p:nvGraphicFramePr>
          <p:cNvPr id="20" name="Таблица 19"/>
          <p:cNvGraphicFramePr>
            <a:graphicFrameLocks noGrp="1"/>
          </p:cNvGraphicFramePr>
          <p:nvPr>
            <p:extLst>
              <p:ext uri="{D42A27DB-BD31-4B8C-83A1-F6EECF244321}">
                <p14:modId xmlns:p14="http://schemas.microsoft.com/office/powerpoint/2010/main" val="3117924603"/>
              </p:ext>
            </p:extLst>
          </p:nvPr>
        </p:nvGraphicFramePr>
        <p:xfrm>
          <a:off x="179512" y="2852936"/>
          <a:ext cx="4176464" cy="3500201"/>
        </p:xfrm>
        <a:graphic>
          <a:graphicData uri="http://schemas.openxmlformats.org/drawingml/2006/table">
            <a:tbl>
              <a:tblPr firstRow="1" bandRow="1">
                <a:tableStyleId>{5C22544A-7EE6-4342-B048-85BDC9FD1C3A}</a:tableStyleId>
              </a:tblPr>
              <a:tblGrid>
                <a:gridCol w="4176464"/>
              </a:tblGrid>
              <a:tr h="99479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800" b="1" dirty="0" smtClean="0">
                          <a:solidFill>
                            <a:srgbClr val="333333"/>
                          </a:solidFill>
                        </a:rPr>
                        <a:t>1990: ICRP-60</a:t>
                      </a:r>
                      <a:endParaRPr lang="en-GB" sz="2800" b="1" dirty="0">
                        <a:solidFill>
                          <a:srgbClr val="333333"/>
                        </a:solidFill>
                      </a:endParaRPr>
                    </a:p>
                  </a:txBody>
                  <a:tcPr anchor="ctr">
                    <a:lnL w="38100" cap="flat" cmpd="sng" algn="ctr">
                      <a:solidFill>
                        <a:srgbClr val="FFFF00"/>
                      </a:solidFill>
                      <a:prstDash val="solid"/>
                      <a:round/>
                      <a:headEnd type="none" w="med" len="med"/>
                      <a:tailEnd type="none" w="med" len="med"/>
                    </a:lnL>
                    <a:lnR w="38100" cap="flat" cmpd="sng" algn="ctr">
                      <a:solidFill>
                        <a:srgbClr val="FFFF00"/>
                      </a:solidFill>
                      <a:prstDash val="solid"/>
                      <a:round/>
                      <a:headEnd type="none" w="med" len="med"/>
                      <a:tailEnd type="none" w="med" len="med"/>
                    </a:lnR>
                    <a:lnT w="38100" cap="flat" cmpd="sng" algn="ctr">
                      <a:solidFill>
                        <a:srgbClr val="FFFF00"/>
                      </a:solidFill>
                      <a:prstDash val="solid"/>
                      <a:round/>
                      <a:headEnd type="none" w="med" len="med"/>
                      <a:tailEnd type="none" w="med" len="med"/>
                    </a:lnT>
                    <a:lnB w="38100" cap="flat" cmpd="sng" algn="ctr">
                      <a:solidFill>
                        <a:srgbClr val="FFFF00"/>
                      </a:solidFill>
                      <a:prstDash val="solid"/>
                      <a:round/>
                      <a:headEnd type="none" w="med" len="med"/>
                      <a:tailEnd type="none" w="med" len="med"/>
                    </a:lnB>
                    <a:lnTlToBr w="12700" cmpd="sng">
                      <a:noFill/>
                      <a:prstDash val="solid"/>
                    </a:lnTlToBr>
                    <a:lnBlToTr w="12700" cmpd="sng">
                      <a:noFill/>
                      <a:prstDash val="solid"/>
                    </a:lnBlToTr>
                    <a:solidFill>
                      <a:schemeClr val="tx1">
                        <a:lumMod val="90000"/>
                      </a:schemeClr>
                    </a:solidFill>
                  </a:tcPr>
                </a:tc>
              </a:tr>
              <a:tr h="850133">
                <a:tc>
                  <a:txBody>
                    <a:bodyPr/>
                    <a:lstStyle/>
                    <a:p>
                      <a:pPr marL="363538" marR="0" indent="-363538" algn="l" defTabSz="914400" rtl="0" eaLnBrk="1" fontAlgn="auto" latinLnBrk="0" hangingPunct="1">
                        <a:lnSpc>
                          <a:spcPct val="100000"/>
                        </a:lnSpc>
                        <a:spcBef>
                          <a:spcPts val="0"/>
                        </a:spcBef>
                        <a:spcAft>
                          <a:spcPts val="0"/>
                        </a:spcAft>
                        <a:buClr>
                          <a:srgbClr val="FFFF00"/>
                        </a:buClr>
                        <a:buSzPct val="110000"/>
                        <a:buFont typeface="Arial" pitchFamily="34" charset="0"/>
                        <a:buChar char="•"/>
                        <a:tabLst/>
                        <a:defRPr/>
                      </a:pPr>
                      <a:endParaRPr lang="en-US" sz="1000" b="1" dirty="0" smtClean="0">
                        <a:solidFill>
                          <a:srgbClr val="FFFF00"/>
                        </a:solidFill>
                      </a:endParaRPr>
                    </a:p>
                    <a:p>
                      <a:pPr marL="363538" marR="0" indent="-363538" algn="l" defTabSz="914400" rtl="0" eaLnBrk="1" fontAlgn="auto" latinLnBrk="0" hangingPunct="1">
                        <a:lnSpc>
                          <a:spcPct val="100000"/>
                        </a:lnSpc>
                        <a:spcBef>
                          <a:spcPts val="0"/>
                        </a:spcBef>
                        <a:spcAft>
                          <a:spcPts val="0"/>
                        </a:spcAft>
                        <a:buClr>
                          <a:srgbClr val="FFFF00"/>
                        </a:buClr>
                        <a:buSzPct val="110000"/>
                        <a:buFont typeface="Arial" pitchFamily="34" charset="0"/>
                        <a:buChar char="•"/>
                        <a:tabLst/>
                        <a:defRPr/>
                      </a:pPr>
                      <a:r>
                        <a:rPr lang="en-US" sz="3200" b="1" dirty="0" smtClean="0">
                          <a:solidFill>
                            <a:srgbClr val="FFFF00"/>
                          </a:solidFill>
                        </a:rPr>
                        <a:t>Single protective action</a:t>
                      </a:r>
                      <a:endParaRPr lang="en-GB" sz="3200" b="0" kern="1200" dirty="0">
                        <a:solidFill>
                          <a:schemeClr val="lt1"/>
                        </a:solidFill>
                        <a:latin typeface="+mn-lt"/>
                        <a:ea typeface="+mn-ea"/>
                        <a:cs typeface="+mn-cs"/>
                      </a:endParaRPr>
                    </a:p>
                  </a:txBody>
                  <a:tcPr>
                    <a:lnL w="38100" cap="flat" cmpd="sng" algn="ctr">
                      <a:solidFill>
                        <a:srgbClr val="FFFF00"/>
                      </a:solidFill>
                      <a:prstDash val="solid"/>
                      <a:round/>
                      <a:headEnd type="none" w="med" len="med"/>
                      <a:tailEnd type="none" w="med" len="med"/>
                    </a:lnL>
                    <a:lnR w="38100" cap="flat" cmpd="sng" algn="ctr">
                      <a:solidFill>
                        <a:srgbClr val="FFFF00"/>
                      </a:solidFill>
                      <a:prstDash val="solid"/>
                      <a:round/>
                      <a:headEnd type="none" w="med" len="med"/>
                      <a:tailEnd type="none" w="med" len="med"/>
                    </a:lnR>
                    <a:lnT w="38100" cap="flat" cmpd="sng" algn="ctr">
                      <a:solidFill>
                        <a:srgbClr val="FFFF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1286209">
                <a:tc>
                  <a:txBody>
                    <a:bodyPr/>
                    <a:lstStyle/>
                    <a:p>
                      <a:pPr marL="363538" marR="0" indent="-363538" algn="l" defTabSz="914400" rtl="0" eaLnBrk="1" fontAlgn="auto" latinLnBrk="0" hangingPunct="1">
                        <a:lnSpc>
                          <a:spcPct val="100000"/>
                        </a:lnSpc>
                        <a:spcBef>
                          <a:spcPts val="0"/>
                        </a:spcBef>
                        <a:spcAft>
                          <a:spcPts val="0"/>
                        </a:spcAft>
                        <a:buClr>
                          <a:srgbClr val="FFFF00"/>
                        </a:buClr>
                        <a:buSzPct val="110000"/>
                        <a:buFont typeface="Arial" pitchFamily="34" charset="0"/>
                        <a:buChar char="•"/>
                        <a:tabLst/>
                        <a:defRPr/>
                      </a:pPr>
                      <a:r>
                        <a:rPr lang="en-US" sz="3200" b="1" dirty="0" smtClean="0">
                          <a:solidFill>
                            <a:srgbClr val="FFFF00"/>
                          </a:solidFill>
                        </a:rPr>
                        <a:t>Action level of avertable dose</a:t>
                      </a:r>
                      <a:endParaRPr lang="en-GB" sz="3200" b="0" kern="1200" dirty="0">
                        <a:solidFill>
                          <a:schemeClr val="lt1"/>
                        </a:solidFill>
                        <a:latin typeface="+mn-lt"/>
                        <a:ea typeface="+mn-ea"/>
                        <a:cs typeface="+mn-cs"/>
                      </a:endParaRPr>
                    </a:p>
                  </a:txBody>
                  <a:tcPr>
                    <a:lnL w="38100" cap="flat" cmpd="sng" algn="ctr">
                      <a:solidFill>
                        <a:srgbClr val="FFFF00"/>
                      </a:solidFill>
                      <a:prstDash val="solid"/>
                      <a:round/>
                      <a:headEnd type="none" w="med" len="med"/>
                      <a:tailEnd type="none" w="med" len="med"/>
                    </a:lnL>
                    <a:lnR w="38100" cap="flat" cmpd="sng" algn="ctr">
                      <a:solidFill>
                        <a:srgbClr val="FFFF00"/>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rgbClr val="FFFF00"/>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16" name="Стрелка вправо 15"/>
          <p:cNvSpPr/>
          <p:nvPr/>
        </p:nvSpPr>
        <p:spPr>
          <a:xfrm>
            <a:off x="3923928" y="2852936"/>
            <a:ext cx="1296144" cy="844672"/>
          </a:xfrm>
          <a:prstGeom prst="rightArrow">
            <a:avLst/>
          </a:prstGeom>
          <a:solidFill>
            <a:srgbClr val="FF0000"/>
          </a:solid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n>
                <a:solidFill>
                  <a:srgbClr val="FFFF00"/>
                </a:solidFill>
              </a:ln>
            </a:endParaRPr>
          </a:p>
        </p:txBody>
      </p:sp>
      <p:sp>
        <p:nvSpPr>
          <p:cNvPr id="12" name="Footer Placeholder 1"/>
          <p:cNvSpPr txBox="1">
            <a:spLocks/>
          </p:cNvSpPr>
          <p:nvPr/>
        </p:nvSpPr>
        <p:spPr bwMode="white">
          <a:xfrm>
            <a:off x="2209800" y="6400800"/>
            <a:ext cx="6113463" cy="293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Times New Roman" pitchFamily="18" charset="0"/>
                <a:cs typeface="Arial" pitchFamily="34" charset="0"/>
              </a:defRPr>
            </a:lvl1pPr>
            <a:lvl2pPr marL="742950" indent="-285750" eaLnBrk="0" hangingPunct="0">
              <a:defRPr sz="2400">
                <a:solidFill>
                  <a:schemeClr val="tx1"/>
                </a:solidFill>
                <a:latin typeface="Times New Roman" pitchFamily="18" charset="0"/>
                <a:cs typeface="Arial" pitchFamily="34" charset="0"/>
              </a:defRPr>
            </a:lvl2pPr>
            <a:lvl3pPr marL="1143000" indent="-228600" eaLnBrk="0" hangingPunct="0">
              <a:defRPr sz="2400">
                <a:solidFill>
                  <a:schemeClr val="tx1"/>
                </a:solidFill>
                <a:latin typeface="Times New Roman" pitchFamily="18" charset="0"/>
                <a:cs typeface="Arial" pitchFamily="34" charset="0"/>
              </a:defRPr>
            </a:lvl3pPr>
            <a:lvl4pPr marL="1600200" indent="-228600" eaLnBrk="0" hangingPunct="0">
              <a:defRPr sz="2400">
                <a:solidFill>
                  <a:schemeClr val="tx1"/>
                </a:solidFill>
                <a:latin typeface="Times New Roman" pitchFamily="18" charset="0"/>
                <a:cs typeface="Arial" pitchFamily="34" charset="0"/>
              </a:defRPr>
            </a:lvl4pPr>
            <a:lvl5pPr marL="2057400" indent="-228600" eaLnBrk="0" hangingPunct="0">
              <a:defRPr sz="2400">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pitchFamily="34" charset="0"/>
              </a:defRPr>
            </a:lvl9pPr>
          </a:lstStyle>
          <a:p>
            <a:pPr algn="r" eaLnBrk="1" hangingPunct="1"/>
            <a:endParaRPr lang="en-GB" sz="1200" dirty="0">
              <a:solidFill>
                <a:srgbClr val="D5D7D8"/>
              </a:solidFill>
              <a:latin typeface="Arial" pitchFamily="34" charset="0"/>
            </a:endParaRPr>
          </a:p>
        </p:txBody>
      </p:sp>
    </p:spTree>
    <p:extLst>
      <p:ext uri="{BB962C8B-B14F-4D97-AF65-F5344CB8AC3E}">
        <p14:creationId xmlns:p14="http://schemas.microsoft.com/office/powerpoint/2010/main" val="38756306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Title 1"/>
          <p:cNvSpPr>
            <a:spLocks noGrp="1"/>
          </p:cNvSpPr>
          <p:nvPr>
            <p:ph type="title"/>
          </p:nvPr>
        </p:nvSpPr>
        <p:spPr/>
        <p:txBody>
          <a:bodyPr/>
          <a:lstStyle/>
          <a:p>
            <a:r>
              <a:rPr lang="en-GB" dirty="0" smtClean="0"/>
              <a:t>Detectability of stochastic effects</a:t>
            </a:r>
            <a:endParaRPr lang="en-US" dirty="0" smtClean="0"/>
          </a:p>
        </p:txBody>
      </p:sp>
      <p:sp>
        <p:nvSpPr>
          <p:cNvPr id="16389" name="Content Placeholder 2"/>
          <p:cNvSpPr>
            <a:spLocks noGrp="1"/>
          </p:cNvSpPr>
          <p:nvPr>
            <p:ph idx="1"/>
          </p:nvPr>
        </p:nvSpPr>
        <p:spPr>
          <a:xfrm>
            <a:off x="274638" y="1196752"/>
            <a:ext cx="8761858" cy="2985120"/>
          </a:xfrm>
        </p:spPr>
        <p:txBody>
          <a:bodyPr/>
          <a:lstStyle/>
          <a:p>
            <a:pPr defTabSz="363538">
              <a:spcBef>
                <a:spcPct val="10000"/>
              </a:spcBef>
              <a:buFontTx/>
              <a:buNone/>
              <a:defRPr/>
            </a:pPr>
            <a:r>
              <a:rPr lang="en-GB" b="1" dirty="0">
                <a:solidFill>
                  <a:srgbClr val="FFFF00"/>
                </a:solidFill>
              </a:rPr>
              <a:t>278.</a:t>
            </a:r>
            <a:r>
              <a:rPr lang="en-GB" b="1" dirty="0">
                <a:solidFill>
                  <a:srgbClr val="FF0000"/>
                </a:solidFill>
              </a:rPr>
              <a:t> </a:t>
            </a:r>
            <a:r>
              <a:rPr lang="en-GB" dirty="0"/>
              <a:t>"…further follow-up and improved information on the doses received will be needed before the shape of the dose response at low doses for both morbidity and mortality can be determined with confidence at doses </a:t>
            </a:r>
            <a:r>
              <a:rPr lang="en-GB" b="1" dirty="0">
                <a:solidFill>
                  <a:srgbClr val="FFFF00"/>
                </a:solidFill>
              </a:rPr>
              <a:t>below about 100-200 mSv</a:t>
            </a:r>
            <a:r>
              <a:rPr lang="en-GB" dirty="0"/>
              <a:t>.</a:t>
            </a:r>
            <a:r>
              <a:rPr lang="en-GB" sz="2800" dirty="0" smtClean="0"/>
              <a:t>	</a:t>
            </a:r>
            <a:endParaRPr lang="en-US" sz="2800" b="1" dirty="0">
              <a:solidFill>
                <a:srgbClr val="FFFF00"/>
              </a:solidFill>
            </a:endParaRPr>
          </a:p>
        </p:txBody>
      </p:sp>
      <p:sp>
        <p:nvSpPr>
          <p:cNvPr id="2" name="TextBox 1"/>
          <p:cNvSpPr txBox="1"/>
          <p:nvPr/>
        </p:nvSpPr>
        <p:spPr>
          <a:xfrm>
            <a:off x="251520" y="4509120"/>
            <a:ext cx="8784976" cy="907941"/>
          </a:xfrm>
          <a:prstGeom prst="rect">
            <a:avLst/>
          </a:prstGeom>
          <a:solidFill>
            <a:srgbClr val="FFFF00"/>
          </a:solidFill>
        </p:spPr>
        <p:txBody>
          <a:bodyPr wrap="square">
            <a:noAutofit/>
          </a:bodyPr>
          <a:lstStyle/>
          <a:p>
            <a:pPr algn="r">
              <a:defRPr/>
            </a:pPr>
            <a:r>
              <a:rPr lang="en-US" sz="2800" b="1" dirty="0" smtClean="0">
                <a:solidFill>
                  <a:srgbClr val="FF0000"/>
                </a:solidFill>
                <a:latin typeface="+mn-lt"/>
              </a:rPr>
              <a:t>[UNSCEAR </a:t>
            </a:r>
            <a:r>
              <a:rPr lang="en-US" sz="2800" b="1" dirty="0">
                <a:solidFill>
                  <a:srgbClr val="FF0000"/>
                </a:solidFill>
                <a:latin typeface="+mn-lt"/>
              </a:rPr>
              <a:t>Report </a:t>
            </a:r>
            <a:r>
              <a:rPr lang="en-US" sz="2800" b="1" dirty="0" smtClean="0">
                <a:solidFill>
                  <a:srgbClr val="FF0000"/>
                </a:solidFill>
                <a:latin typeface="+mn-lt"/>
              </a:rPr>
              <a:t>2000 </a:t>
            </a:r>
            <a:r>
              <a:rPr lang="en-US" sz="2800" b="1" dirty="0">
                <a:solidFill>
                  <a:srgbClr val="FF0000"/>
                </a:solidFill>
                <a:latin typeface="+mn-lt"/>
              </a:rPr>
              <a:t/>
            </a:r>
            <a:br>
              <a:rPr lang="en-US" sz="2800" b="1" dirty="0">
                <a:solidFill>
                  <a:srgbClr val="FF0000"/>
                </a:solidFill>
                <a:latin typeface="+mn-lt"/>
              </a:rPr>
            </a:br>
            <a:r>
              <a:rPr lang="en-GB" sz="2800" b="1" dirty="0" smtClean="0">
                <a:solidFill>
                  <a:srgbClr val="FF0000"/>
                </a:solidFill>
                <a:latin typeface="+mn-lt"/>
              </a:rPr>
              <a:t>Annex G</a:t>
            </a:r>
            <a:r>
              <a:rPr lang="en-GB" sz="2800" b="1" dirty="0">
                <a:solidFill>
                  <a:srgbClr val="FF0000"/>
                </a:solidFill>
                <a:latin typeface="+mn-lt"/>
              </a:rPr>
              <a:t>: </a:t>
            </a:r>
            <a:r>
              <a:rPr lang="en-GB" sz="2800" b="1" dirty="0" smtClean="0">
                <a:solidFill>
                  <a:srgbClr val="FF0000"/>
                </a:solidFill>
                <a:latin typeface="+mn-lt"/>
              </a:rPr>
              <a:t>Biological effects at low radiation doses</a:t>
            </a:r>
            <a:r>
              <a:rPr lang="en-US" sz="2800" b="1" dirty="0" smtClean="0">
                <a:solidFill>
                  <a:srgbClr val="FF0000"/>
                </a:solidFill>
                <a:latin typeface="+mn-lt"/>
              </a:rPr>
              <a:t>]</a:t>
            </a:r>
          </a:p>
          <a:p>
            <a:pPr algn="r">
              <a:defRPr/>
            </a:pPr>
            <a:r>
              <a:rPr lang="en-US" sz="2800" b="1" dirty="0" smtClean="0">
                <a:solidFill>
                  <a:srgbClr val="FFFF00"/>
                </a:solidFill>
                <a:latin typeface="+mn-lt"/>
              </a:rPr>
              <a:t>UNSCEAR Report 2010</a:t>
            </a:r>
          </a:p>
          <a:p>
            <a:pPr algn="r">
              <a:defRPr/>
            </a:pPr>
            <a:r>
              <a:rPr lang="en-US" sz="2800" b="1" dirty="0" smtClean="0">
                <a:solidFill>
                  <a:srgbClr val="FFFF00"/>
                </a:solidFill>
                <a:latin typeface="+mn-lt"/>
              </a:rPr>
              <a:t>UNSCEAR Report 2012 </a:t>
            </a:r>
            <a:endParaRPr lang="en-GB" sz="2800" b="1" dirty="0">
              <a:solidFill>
                <a:srgbClr val="FFFF00"/>
              </a:solidFill>
              <a:latin typeface="+mn-lt"/>
            </a:endParaRPr>
          </a:p>
        </p:txBody>
      </p:sp>
      <p:sp>
        <p:nvSpPr>
          <p:cNvPr id="10" name="Slide Number Placeholder 2"/>
          <p:cNvSpPr>
            <a:spLocks noGrp="1"/>
          </p:cNvSpPr>
          <p:nvPr>
            <p:ph type="sldNum" sz="quarter" idx="12"/>
          </p:nvPr>
        </p:nvSpPr>
        <p:spPr>
          <a:xfrm>
            <a:off x="8472488" y="6369050"/>
            <a:ext cx="509587" cy="293688"/>
          </a:xfrm>
        </p:spPr>
        <p:txBody>
          <a:bodyPr/>
          <a:lstStyle/>
          <a:p>
            <a:fld id="{07AD1496-8D39-48F9-A95F-F6683A29161F}" type="slidenum">
              <a:rPr lang="en-GB" smtClean="0"/>
              <a:pPr/>
              <a:t>4</a:t>
            </a:fld>
            <a:endParaRPr lang="en-GB" dirty="0"/>
          </a:p>
        </p:txBody>
      </p:sp>
      <p:sp>
        <p:nvSpPr>
          <p:cNvPr id="7" name="Footer Placeholder 1"/>
          <p:cNvSpPr txBox="1">
            <a:spLocks/>
          </p:cNvSpPr>
          <p:nvPr/>
        </p:nvSpPr>
        <p:spPr bwMode="white">
          <a:xfrm>
            <a:off x="2209800" y="6400800"/>
            <a:ext cx="6113463" cy="293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Times New Roman" pitchFamily="18" charset="0"/>
                <a:cs typeface="Arial" pitchFamily="34" charset="0"/>
              </a:defRPr>
            </a:lvl1pPr>
            <a:lvl2pPr marL="742950" indent="-285750" eaLnBrk="0" hangingPunct="0">
              <a:defRPr sz="2400">
                <a:solidFill>
                  <a:schemeClr val="tx1"/>
                </a:solidFill>
                <a:latin typeface="Times New Roman" pitchFamily="18" charset="0"/>
                <a:cs typeface="Arial" pitchFamily="34" charset="0"/>
              </a:defRPr>
            </a:lvl2pPr>
            <a:lvl3pPr marL="1143000" indent="-228600" eaLnBrk="0" hangingPunct="0">
              <a:defRPr sz="2400">
                <a:solidFill>
                  <a:schemeClr val="tx1"/>
                </a:solidFill>
                <a:latin typeface="Times New Roman" pitchFamily="18" charset="0"/>
                <a:cs typeface="Arial" pitchFamily="34" charset="0"/>
              </a:defRPr>
            </a:lvl3pPr>
            <a:lvl4pPr marL="1600200" indent="-228600" eaLnBrk="0" hangingPunct="0">
              <a:defRPr sz="2400">
                <a:solidFill>
                  <a:schemeClr val="tx1"/>
                </a:solidFill>
                <a:latin typeface="Times New Roman" pitchFamily="18" charset="0"/>
                <a:cs typeface="Arial" pitchFamily="34" charset="0"/>
              </a:defRPr>
            </a:lvl4pPr>
            <a:lvl5pPr marL="2057400" indent="-228600" eaLnBrk="0" hangingPunct="0">
              <a:defRPr sz="2400">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pitchFamily="34" charset="0"/>
              </a:defRPr>
            </a:lvl9pPr>
          </a:lstStyle>
          <a:p>
            <a:pPr algn="r" eaLnBrk="1" hangingPunct="1"/>
            <a:endParaRPr lang="en-GB" sz="1200" dirty="0">
              <a:solidFill>
                <a:srgbClr val="D5D7D8"/>
              </a:solidFill>
              <a:latin typeface="Arial" pitchFamily="34" charset="0"/>
            </a:endParaRPr>
          </a:p>
        </p:txBody>
      </p:sp>
    </p:spTree>
    <p:extLst>
      <p:ext uri="{BB962C8B-B14F-4D97-AF65-F5344CB8AC3E}">
        <p14:creationId xmlns:p14="http://schemas.microsoft.com/office/powerpoint/2010/main" val="3273903105"/>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Title 1"/>
          <p:cNvSpPr>
            <a:spLocks noGrp="1"/>
          </p:cNvSpPr>
          <p:nvPr>
            <p:ph type="title"/>
          </p:nvPr>
        </p:nvSpPr>
        <p:spPr/>
        <p:txBody>
          <a:bodyPr/>
          <a:lstStyle/>
          <a:p>
            <a:r>
              <a:rPr lang="en-GB" smtClean="0"/>
              <a:t>Application of the effective dose</a:t>
            </a:r>
            <a:endParaRPr lang="en-US" smtClean="0"/>
          </a:p>
        </p:txBody>
      </p:sp>
      <p:sp>
        <p:nvSpPr>
          <p:cNvPr id="62466" name="Content Placeholder 2"/>
          <p:cNvSpPr>
            <a:spLocks noGrp="1"/>
          </p:cNvSpPr>
          <p:nvPr>
            <p:ph idx="1"/>
          </p:nvPr>
        </p:nvSpPr>
        <p:spPr>
          <a:xfrm>
            <a:off x="274638" y="1196752"/>
            <a:ext cx="8869362" cy="4572000"/>
          </a:xfrm>
        </p:spPr>
        <p:txBody>
          <a:bodyPr/>
          <a:lstStyle/>
          <a:p>
            <a:pPr>
              <a:lnSpc>
                <a:spcPct val="95000"/>
              </a:lnSpc>
              <a:spcBef>
                <a:spcPct val="10000"/>
              </a:spcBef>
              <a:buFontTx/>
              <a:buNone/>
            </a:pPr>
            <a:r>
              <a:rPr lang="en-GB" dirty="0" smtClean="0"/>
              <a:t>(</a:t>
            </a:r>
            <a:r>
              <a:rPr lang="en-GB" b="1" dirty="0" smtClean="0">
                <a:solidFill>
                  <a:srgbClr val="FFFF00"/>
                </a:solidFill>
              </a:rPr>
              <a:t>153</a:t>
            </a:r>
            <a:r>
              <a:rPr lang="en-GB" dirty="0" smtClean="0"/>
              <a:t>) The main and primary uses of effective dose in radiological protection for both occupational workers and the general public are:  </a:t>
            </a:r>
          </a:p>
          <a:p>
            <a:pPr lvl="1">
              <a:lnSpc>
                <a:spcPct val="95000"/>
              </a:lnSpc>
              <a:spcBef>
                <a:spcPct val="10000"/>
              </a:spcBef>
            </a:pPr>
            <a:r>
              <a:rPr lang="en-GB" sz="3200" dirty="0" smtClean="0"/>
              <a:t>prospective dose assessment for </a:t>
            </a:r>
            <a:r>
              <a:rPr lang="en-GB" sz="3200" b="1" dirty="0" smtClean="0">
                <a:solidFill>
                  <a:srgbClr val="FFFF00"/>
                </a:solidFill>
              </a:rPr>
              <a:t>planning and optimisation of protection</a:t>
            </a:r>
            <a:r>
              <a:rPr lang="en-GB" sz="3200" dirty="0" smtClean="0"/>
              <a:t>; and  </a:t>
            </a:r>
          </a:p>
          <a:p>
            <a:pPr lvl="1">
              <a:lnSpc>
                <a:spcPct val="95000"/>
              </a:lnSpc>
              <a:spcBef>
                <a:spcPct val="10000"/>
              </a:spcBef>
            </a:pPr>
            <a:r>
              <a:rPr lang="en-GB" sz="3200" dirty="0" smtClean="0"/>
              <a:t>retrospective dose assessment for </a:t>
            </a:r>
            <a:r>
              <a:rPr lang="en-GB" sz="3200" b="1" dirty="0" smtClean="0">
                <a:solidFill>
                  <a:srgbClr val="FFFF00"/>
                </a:solidFill>
              </a:rPr>
              <a:t>demonstrating compliance with dose limits, or for comparing with dose constraints or reference levels</a:t>
            </a:r>
            <a:r>
              <a:rPr lang="en-GB" sz="3200" dirty="0" smtClean="0"/>
              <a:t>. </a:t>
            </a:r>
          </a:p>
        </p:txBody>
      </p:sp>
      <p:sp>
        <p:nvSpPr>
          <p:cNvPr id="8" name="Slide Number Placeholder 2"/>
          <p:cNvSpPr>
            <a:spLocks noGrp="1"/>
          </p:cNvSpPr>
          <p:nvPr>
            <p:ph type="sldNum" sz="quarter" idx="12"/>
          </p:nvPr>
        </p:nvSpPr>
        <p:spPr>
          <a:xfrm>
            <a:off x="8472488" y="6369050"/>
            <a:ext cx="509587" cy="293688"/>
          </a:xfrm>
        </p:spPr>
        <p:txBody>
          <a:bodyPr/>
          <a:lstStyle/>
          <a:p>
            <a:fld id="{07AD1496-8D39-48F9-A95F-F6683A29161F}" type="slidenum">
              <a:rPr lang="en-GB" smtClean="0"/>
              <a:pPr/>
              <a:t>5</a:t>
            </a:fld>
            <a:endParaRPr lang="en-GB"/>
          </a:p>
        </p:txBody>
      </p:sp>
      <p:sp>
        <p:nvSpPr>
          <p:cNvPr id="6" name="Прямоугольник 5"/>
          <p:cNvSpPr/>
          <p:nvPr/>
        </p:nvSpPr>
        <p:spPr>
          <a:xfrm>
            <a:off x="2123728" y="6165304"/>
            <a:ext cx="6552728" cy="504056"/>
          </a:xfrm>
          <a:prstGeom prst="rect">
            <a:avLst/>
          </a:prstGeom>
          <a:solidFill>
            <a:srgbClr val="FFFF00"/>
          </a:solidFill>
        </p:spPr>
        <p:txBody>
          <a:bodyPr wrap="square" anchor="ctr">
            <a:noAutofit/>
          </a:bodyPr>
          <a:lstStyle/>
          <a:p>
            <a:pPr algn="r">
              <a:lnSpc>
                <a:spcPts val="2700"/>
              </a:lnSpc>
              <a:spcBef>
                <a:spcPct val="10000"/>
              </a:spcBef>
              <a:buFontTx/>
              <a:buNone/>
            </a:pPr>
            <a:r>
              <a:rPr lang="en-US" sz="2800" b="1" dirty="0" smtClean="0">
                <a:solidFill>
                  <a:srgbClr val="FF0000"/>
                </a:solidFill>
                <a:latin typeface="+mn-lt"/>
              </a:rPr>
              <a:t>(2007 </a:t>
            </a:r>
            <a:r>
              <a:rPr lang="en-US" sz="2800" b="1" dirty="0">
                <a:solidFill>
                  <a:srgbClr val="FF0000"/>
                </a:solidFill>
                <a:latin typeface="+mn-lt"/>
              </a:rPr>
              <a:t>Recommendations of the ICRP)</a:t>
            </a:r>
          </a:p>
        </p:txBody>
      </p:sp>
    </p:spTree>
    <p:extLst>
      <p:ext uri="{BB962C8B-B14F-4D97-AF65-F5344CB8AC3E}">
        <p14:creationId xmlns:p14="http://schemas.microsoft.com/office/powerpoint/2010/main" val="2627275300"/>
      </p:ext>
    </p:extLst>
  </p:cSld>
  <p:clrMapOvr>
    <a:masterClrMapping/>
  </p:clrMapOvr>
  <p:transition spd="slow"/>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idx="4294967295"/>
          </p:nvPr>
        </p:nvSpPr>
        <p:spPr/>
        <p:txBody>
          <a:bodyPr/>
          <a:lstStyle/>
          <a:p>
            <a:r>
              <a:rPr lang="en-US" dirty="0" smtClean="0">
                <a:latin typeface="Arial" pitchFamily="34" charset="0"/>
              </a:rPr>
              <a:t>Application of dosimetric quantities</a:t>
            </a:r>
          </a:p>
        </p:txBody>
      </p:sp>
      <p:pic>
        <p:nvPicPr>
          <p:cNvPr id="10"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73100" y="1143000"/>
            <a:ext cx="7807325"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Номер слайда 3"/>
          <p:cNvSpPr>
            <a:spLocks noGrp="1"/>
          </p:cNvSpPr>
          <p:nvPr>
            <p:ph type="sldNum" sz="quarter" idx="12"/>
          </p:nvPr>
        </p:nvSpPr>
        <p:spPr bwMode="auto"/>
        <p:txBody>
          <a:bodyPr/>
          <a:lstStyle/>
          <a:p>
            <a:fld id="{75438AA2-A647-4DD3-8964-BF4D566E7557}" type="slidenum">
              <a:rPr lang="en-US" smtClean="0"/>
              <a:pPr/>
              <a:t>6</a:t>
            </a:fld>
            <a:endParaRPr lang="en-US" dirty="0"/>
          </a:p>
        </p:txBody>
      </p:sp>
      <p:sp>
        <p:nvSpPr>
          <p:cNvPr id="7" name="Footer Placeholder 1"/>
          <p:cNvSpPr txBox="1">
            <a:spLocks/>
          </p:cNvSpPr>
          <p:nvPr/>
        </p:nvSpPr>
        <p:spPr bwMode="white">
          <a:xfrm>
            <a:off x="2209800" y="6400800"/>
            <a:ext cx="6113463" cy="293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Times New Roman" pitchFamily="18" charset="0"/>
                <a:cs typeface="Arial" pitchFamily="34" charset="0"/>
              </a:defRPr>
            </a:lvl1pPr>
            <a:lvl2pPr marL="742950" indent="-285750" eaLnBrk="0" hangingPunct="0">
              <a:defRPr sz="2400">
                <a:solidFill>
                  <a:schemeClr val="tx1"/>
                </a:solidFill>
                <a:latin typeface="Times New Roman" pitchFamily="18" charset="0"/>
                <a:cs typeface="Arial" pitchFamily="34" charset="0"/>
              </a:defRPr>
            </a:lvl2pPr>
            <a:lvl3pPr marL="1143000" indent="-228600" eaLnBrk="0" hangingPunct="0">
              <a:defRPr sz="2400">
                <a:solidFill>
                  <a:schemeClr val="tx1"/>
                </a:solidFill>
                <a:latin typeface="Times New Roman" pitchFamily="18" charset="0"/>
                <a:cs typeface="Arial" pitchFamily="34" charset="0"/>
              </a:defRPr>
            </a:lvl3pPr>
            <a:lvl4pPr marL="1600200" indent="-228600" eaLnBrk="0" hangingPunct="0">
              <a:defRPr sz="2400">
                <a:solidFill>
                  <a:schemeClr val="tx1"/>
                </a:solidFill>
                <a:latin typeface="Times New Roman" pitchFamily="18" charset="0"/>
                <a:cs typeface="Arial" pitchFamily="34" charset="0"/>
              </a:defRPr>
            </a:lvl4pPr>
            <a:lvl5pPr marL="2057400" indent="-228600" eaLnBrk="0" hangingPunct="0">
              <a:defRPr sz="2400">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pitchFamily="34" charset="0"/>
              </a:defRPr>
            </a:lvl9pPr>
          </a:lstStyle>
          <a:p>
            <a:pPr algn="r" eaLnBrk="1" hangingPunct="1"/>
            <a:endParaRPr lang="en-GB" sz="1200" dirty="0">
              <a:solidFill>
                <a:srgbClr val="D5D7D8"/>
              </a:solidFill>
              <a:latin typeface="Arial" pitchFamily="34" charset="0"/>
            </a:endParaRPr>
          </a:p>
        </p:txBody>
      </p:sp>
    </p:spTree>
    <p:extLst>
      <p:ext uri="{BB962C8B-B14F-4D97-AF65-F5344CB8AC3E}">
        <p14:creationId xmlns:p14="http://schemas.microsoft.com/office/powerpoint/2010/main" val="8215128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idx="4294967295"/>
          </p:nvPr>
        </p:nvSpPr>
        <p:spPr/>
        <p:txBody>
          <a:bodyPr/>
          <a:lstStyle/>
          <a:p>
            <a:r>
              <a:rPr lang="en-US" dirty="0" smtClean="0">
                <a:latin typeface="Arial" pitchFamily="34" charset="0"/>
              </a:rPr>
              <a:t>Human protection and safety</a:t>
            </a:r>
          </a:p>
        </p:txBody>
      </p:sp>
      <p:sp>
        <p:nvSpPr>
          <p:cNvPr id="4" name="Номер слайда 3"/>
          <p:cNvSpPr>
            <a:spLocks noGrp="1"/>
          </p:cNvSpPr>
          <p:nvPr>
            <p:ph type="sldNum" sz="quarter" idx="12"/>
          </p:nvPr>
        </p:nvSpPr>
        <p:spPr bwMode="auto"/>
        <p:txBody>
          <a:bodyPr/>
          <a:lstStyle/>
          <a:p>
            <a:fld id="{75438AA2-A647-4DD3-8964-BF4D566E7557}" type="slidenum">
              <a:rPr lang="en-US" smtClean="0"/>
              <a:pPr/>
              <a:t>7</a:t>
            </a:fld>
            <a:endParaRPr lang="en-US"/>
          </a:p>
        </p:txBody>
      </p:sp>
      <p:grpSp>
        <p:nvGrpSpPr>
          <p:cNvPr id="12" name="Группа 11"/>
          <p:cNvGrpSpPr/>
          <p:nvPr/>
        </p:nvGrpSpPr>
        <p:grpSpPr>
          <a:xfrm>
            <a:off x="755577" y="1287383"/>
            <a:ext cx="7501357" cy="4877921"/>
            <a:chOff x="755577" y="1196752"/>
            <a:chExt cx="7501357" cy="4877921"/>
          </a:xfrm>
        </p:grpSpPr>
        <p:pic>
          <p:nvPicPr>
            <p:cNvPr id="6" name="Рисунок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1988" y="1196752"/>
              <a:ext cx="7004415" cy="4877921"/>
            </a:xfrm>
            <a:prstGeom prst="rect">
              <a:avLst/>
            </a:prstGeom>
          </p:spPr>
        </p:pic>
        <p:sp>
          <p:nvSpPr>
            <p:cNvPr id="8" name="Прямоугольник 7"/>
            <p:cNvSpPr/>
            <p:nvPr/>
          </p:nvSpPr>
          <p:spPr>
            <a:xfrm>
              <a:off x="2170684" y="3018856"/>
              <a:ext cx="5281636" cy="129614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9" name="Группа 8"/>
            <p:cNvGrpSpPr/>
            <p:nvPr/>
          </p:nvGrpSpPr>
          <p:grpSpPr>
            <a:xfrm>
              <a:off x="755577" y="3212976"/>
              <a:ext cx="7501357" cy="864096"/>
              <a:chOff x="755577" y="3212976"/>
              <a:chExt cx="7501357" cy="864096"/>
            </a:xfrm>
          </p:grpSpPr>
          <p:sp>
            <p:nvSpPr>
              <p:cNvPr id="7" name="Прямоугольник 6"/>
              <p:cNvSpPr/>
              <p:nvPr/>
            </p:nvSpPr>
            <p:spPr>
              <a:xfrm>
                <a:off x="755577" y="3212976"/>
                <a:ext cx="3168352" cy="864096"/>
              </a:xfrm>
              <a:prstGeom prst="rect">
                <a:avLst/>
              </a:prstGeom>
              <a:solidFill>
                <a:srgbClr val="FFFF00"/>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smtClean="0">
                    <a:solidFill>
                      <a:srgbClr val="FF0000"/>
                    </a:solidFill>
                  </a:rPr>
                  <a:t>Safety</a:t>
                </a:r>
                <a:endParaRPr lang="en-GB" sz="4000" b="1" dirty="0">
                  <a:solidFill>
                    <a:srgbClr val="FF0000"/>
                  </a:solidFill>
                </a:endParaRPr>
              </a:p>
            </p:txBody>
          </p:sp>
          <p:sp>
            <p:nvSpPr>
              <p:cNvPr id="11" name="Прямоугольник 10"/>
              <p:cNvSpPr/>
              <p:nvPr/>
            </p:nvSpPr>
            <p:spPr>
              <a:xfrm>
                <a:off x="3986558" y="3212976"/>
                <a:ext cx="4270376" cy="864096"/>
              </a:xfrm>
              <a:prstGeom prst="rect">
                <a:avLst/>
              </a:prstGeom>
              <a:solidFill>
                <a:srgbClr val="FF0000"/>
              </a:solid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smtClean="0">
                    <a:solidFill>
                      <a:srgbClr val="FFFF00"/>
                    </a:solidFill>
                  </a:rPr>
                  <a:t>Protection</a:t>
                </a:r>
                <a:endParaRPr lang="en-GB" sz="4000" b="1" dirty="0">
                  <a:solidFill>
                    <a:srgbClr val="FFFF00"/>
                  </a:solidFill>
                </a:endParaRPr>
              </a:p>
            </p:txBody>
          </p:sp>
        </p:grpSp>
      </p:grpSp>
    </p:spTree>
    <p:extLst>
      <p:ext uri="{BB962C8B-B14F-4D97-AF65-F5344CB8AC3E}">
        <p14:creationId xmlns:p14="http://schemas.microsoft.com/office/powerpoint/2010/main" val="39788094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4"/>
          <p:cNvSpPr>
            <a:spLocks noGrp="1" noChangeArrowheads="1"/>
          </p:cNvSpPr>
          <p:nvPr>
            <p:ph type="title"/>
          </p:nvPr>
        </p:nvSpPr>
        <p:spPr>
          <a:xfrm>
            <a:off x="282575" y="98425"/>
            <a:ext cx="8682038" cy="762000"/>
          </a:xfrm>
        </p:spPr>
        <p:txBody>
          <a:bodyPr/>
          <a:lstStyle/>
          <a:p>
            <a:pPr eaLnBrk="1" hangingPunct="1"/>
            <a:r>
              <a:rPr lang="en-GB" dirty="0" smtClean="0"/>
              <a:t>Basic principles of protection strategy</a:t>
            </a:r>
          </a:p>
        </p:txBody>
      </p:sp>
      <p:sp>
        <p:nvSpPr>
          <p:cNvPr id="10243" name="Rectangle 5"/>
          <p:cNvSpPr>
            <a:spLocks noGrp="1" noChangeArrowheads="1"/>
          </p:cNvSpPr>
          <p:nvPr>
            <p:ph type="body" idx="1"/>
          </p:nvPr>
        </p:nvSpPr>
        <p:spPr>
          <a:xfrm>
            <a:off x="0" y="1052736"/>
            <a:ext cx="8933433" cy="4572000"/>
          </a:xfrm>
        </p:spPr>
        <p:txBody>
          <a:bodyPr/>
          <a:lstStyle/>
          <a:p>
            <a:pPr eaLnBrk="1" hangingPunct="1">
              <a:lnSpc>
                <a:spcPct val="90000"/>
              </a:lnSpc>
            </a:pPr>
            <a:r>
              <a:rPr lang="en-GB" sz="2800" dirty="0" smtClean="0"/>
              <a:t>All possible efforts should be made to </a:t>
            </a:r>
            <a:r>
              <a:rPr lang="en-GB" sz="2800" b="1" dirty="0" smtClean="0">
                <a:solidFill>
                  <a:srgbClr val="FFFF00"/>
                </a:solidFill>
              </a:rPr>
              <a:t>prevent severe deterministic health effects </a:t>
            </a:r>
            <a:r>
              <a:rPr lang="en-GB" sz="2800" dirty="0" smtClean="0"/>
              <a:t>and to </a:t>
            </a:r>
            <a:r>
              <a:rPr lang="en-GB" sz="2800" b="1" dirty="0" smtClean="0">
                <a:solidFill>
                  <a:srgbClr val="FFFF00"/>
                </a:solidFill>
              </a:rPr>
              <a:t>reduce the occurrence of stochastic effects</a:t>
            </a:r>
            <a:endParaRPr lang="en-GB" sz="2800" dirty="0" smtClean="0"/>
          </a:p>
          <a:p>
            <a:pPr eaLnBrk="1" hangingPunct="1">
              <a:lnSpc>
                <a:spcPct val="90000"/>
              </a:lnSpc>
            </a:pPr>
            <a:endParaRPr lang="en-GB" sz="1000" dirty="0" smtClean="0"/>
          </a:p>
          <a:p>
            <a:pPr eaLnBrk="1" hangingPunct="1"/>
            <a:r>
              <a:rPr lang="en-US" sz="2800" dirty="0" smtClean="0"/>
              <a:t>A </a:t>
            </a:r>
            <a:r>
              <a:rPr lang="en-US" sz="2800" b="1" dirty="0" smtClean="0">
                <a:solidFill>
                  <a:srgbClr val="FFFF00"/>
                </a:solidFill>
              </a:rPr>
              <a:t>reference level expressed in terms of residual dose</a:t>
            </a:r>
            <a:r>
              <a:rPr lang="en-US" sz="2800" dirty="0" smtClean="0"/>
              <a:t> shall be set, typically an </a:t>
            </a:r>
            <a:r>
              <a:rPr lang="en-US" sz="2800" b="1" dirty="0" smtClean="0">
                <a:solidFill>
                  <a:srgbClr val="FFFF00"/>
                </a:solidFill>
              </a:rPr>
              <a:t>effective dose in the range 20–100 mSv</a:t>
            </a:r>
            <a:r>
              <a:rPr lang="en-US" sz="2800" dirty="0" smtClean="0"/>
              <a:t>, that includes dose contributions via all exposure pathways </a:t>
            </a:r>
          </a:p>
          <a:p>
            <a:pPr eaLnBrk="1" hangingPunct="1"/>
            <a:r>
              <a:rPr lang="en-US" sz="2800" dirty="0" smtClean="0"/>
              <a:t>The </a:t>
            </a:r>
            <a:r>
              <a:rPr lang="en-US" sz="2800" b="1" dirty="0" smtClean="0">
                <a:solidFill>
                  <a:srgbClr val="FFFF00"/>
                </a:solidFill>
              </a:rPr>
              <a:t>protection strategy </a:t>
            </a:r>
            <a:r>
              <a:rPr lang="en-US" sz="2800" dirty="0" smtClean="0"/>
              <a:t>shall include planning for residual doses to be as low as reasonably achievable below the reference level, and the </a:t>
            </a:r>
            <a:r>
              <a:rPr lang="en-US" sz="2800" dirty="0"/>
              <a:t>strategy shall be </a:t>
            </a:r>
            <a:r>
              <a:rPr lang="en-US" sz="2800" b="1" dirty="0">
                <a:solidFill>
                  <a:srgbClr val="FFFF00"/>
                </a:solidFill>
              </a:rPr>
              <a:t>optimized </a:t>
            </a:r>
            <a:r>
              <a:rPr lang="en-US" sz="2800" b="1" dirty="0" smtClean="0">
                <a:solidFill>
                  <a:srgbClr val="FFFF00"/>
                </a:solidFill>
              </a:rPr>
              <a:t>a</a:t>
            </a:r>
            <a:r>
              <a:rPr lang="en-US" sz="2800" dirty="0" smtClean="0">
                <a:solidFill>
                  <a:srgbClr val="FFFF00"/>
                </a:solidFill>
              </a:rPr>
              <a:t>t preparedness stage</a:t>
            </a:r>
            <a:endParaRPr lang="en-US" sz="2800" dirty="0" smtClean="0"/>
          </a:p>
        </p:txBody>
      </p:sp>
      <p:sp>
        <p:nvSpPr>
          <p:cNvPr id="9" name="Номер слайда 3"/>
          <p:cNvSpPr>
            <a:spLocks noGrp="1"/>
          </p:cNvSpPr>
          <p:nvPr>
            <p:ph type="sldNum" sz="quarter" idx="12"/>
          </p:nvPr>
        </p:nvSpPr>
        <p:spPr bwMode="auto">
          <a:xfrm>
            <a:off x="8472488" y="6369050"/>
            <a:ext cx="509587" cy="293688"/>
          </a:xfrm>
        </p:spPr>
        <p:txBody>
          <a:bodyPr/>
          <a:lstStyle/>
          <a:p>
            <a:fld id="{75438AA2-A647-4DD3-8964-BF4D566E7557}" type="slidenum">
              <a:rPr lang="en-US" smtClean="0"/>
              <a:pPr/>
              <a:t>8</a:t>
            </a:fld>
            <a:endParaRPr lang="en-US" dirty="0"/>
          </a:p>
        </p:txBody>
      </p:sp>
      <p:sp>
        <p:nvSpPr>
          <p:cNvPr id="8" name="Footer Placeholder 1"/>
          <p:cNvSpPr txBox="1">
            <a:spLocks/>
          </p:cNvSpPr>
          <p:nvPr/>
        </p:nvSpPr>
        <p:spPr bwMode="white">
          <a:xfrm>
            <a:off x="2209800" y="6400800"/>
            <a:ext cx="6113463" cy="293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Times New Roman" pitchFamily="18" charset="0"/>
                <a:cs typeface="Arial" pitchFamily="34" charset="0"/>
              </a:defRPr>
            </a:lvl1pPr>
            <a:lvl2pPr marL="742950" indent="-285750" eaLnBrk="0" hangingPunct="0">
              <a:defRPr sz="2400">
                <a:solidFill>
                  <a:schemeClr val="tx1"/>
                </a:solidFill>
                <a:latin typeface="Times New Roman" pitchFamily="18" charset="0"/>
                <a:cs typeface="Arial" pitchFamily="34" charset="0"/>
              </a:defRPr>
            </a:lvl2pPr>
            <a:lvl3pPr marL="1143000" indent="-228600" eaLnBrk="0" hangingPunct="0">
              <a:defRPr sz="2400">
                <a:solidFill>
                  <a:schemeClr val="tx1"/>
                </a:solidFill>
                <a:latin typeface="Times New Roman" pitchFamily="18" charset="0"/>
                <a:cs typeface="Arial" pitchFamily="34" charset="0"/>
              </a:defRPr>
            </a:lvl3pPr>
            <a:lvl4pPr marL="1600200" indent="-228600" eaLnBrk="0" hangingPunct="0">
              <a:defRPr sz="2400">
                <a:solidFill>
                  <a:schemeClr val="tx1"/>
                </a:solidFill>
                <a:latin typeface="Times New Roman" pitchFamily="18" charset="0"/>
                <a:cs typeface="Arial" pitchFamily="34" charset="0"/>
              </a:defRPr>
            </a:lvl4pPr>
            <a:lvl5pPr marL="2057400" indent="-228600" eaLnBrk="0" hangingPunct="0">
              <a:defRPr sz="2400">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pitchFamily="34" charset="0"/>
              </a:defRPr>
            </a:lvl9pPr>
          </a:lstStyle>
          <a:p>
            <a:pPr algn="r" eaLnBrk="1" hangingPunct="1"/>
            <a:endParaRPr lang="en-GB" sz="1200" dirty="0">
              <a:solidFill>
                <a:srgbClr val="D5D7D8"/>
              </a:solidFill>
              <a:latin typeface="Arial" pitchFamily="34" charset="0"/>
            </a:endParaRPr>
          </a:p>
        </p:txBody>
      </p:sp>
    </p:spTree>
    <p:extLst>
      <p:ext uri="{BB962C8B-B14F-4D97-AF65-F5344CB8AC3E}">
        <p14:creationId xmlns:p14="http://schemas.microsoft.com/office/powerpoint/2010/main" val="1096502634"/>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idx="4294967295"/>
          </p:nvPr>
        </p:nvSpPr>
        <p:spPr>
          <a:xfrm>
            <a:off x="230188" y="152400"/>
            <a:ext cx="8913812" cy="838200"/>
          </a:xfrm>
        </p:spPr>
        <p:txBody>
          <a:bodyPr/>
          <a:lstStyle/>
          <a:p>
            <a:r>
              <a:rPr lang="en-GB" dirty="0" smtClean="0"/>
              <a:t>General Safety Guide GSG-2</a:t>
            </a:r>
            <a:endParaRPr lang="en-GB" sz="2400" dirty="0" smtClean="0"/>
          </a:p>
        </p:txBody>
      </p:sp>
      <p:sp>
        <p:nvSpPr>
          <p:cNvPr id="12291" name="Rectangle 3"/>
          <p:cNvSpPr txBox="1">
            <a:spLocks noChangeArrowheads="1"/>
          </p:cNvSpPr>
          <p:nvPr/>
        </p:nvSpPr>
        <p:spPr bwMode="auto">
          <a:xfrm>
            <a:off x="3419872" y="1268784"/>
            <a:ext cx="5544616" cy="5112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609600" indent="-609600" eaLnBrk="0" hangingPunct="0">
              <a:defRPr kumimoji="1" sz="1000">
                <a:solidFill>
                  <a:schemeClr val="tx1"/>
                </a:solidFill>
                <a:latin typeface="Arial" charset="0"/>
                <a:cs typeface="Arial" charset="0"/>
              </a:defRPr>
            </a:lvl1pPr>
            <a:lvl2pPr marL="742950" indent="-285750" eaLnBrk="0" hangingPunct="0">
              <a:defRPr kumimoji="1" sz="1000">
                <a:solidFill>
                  <a:schemeClr val="tx1"/>
                </a:solidFill>
                <a:latin typeface="Arial" charset="0"/>
                <a:cs typeface="Arial" charset="0"/>
              </a:defRPr>
            </a:lvl2pPr>
            <a:lvl3pPr marL="1143000" indent="-228600" eaLnBrk="0" hangingPunct="0">
              <a:defRPr kumimoji="1" sz="1000">
                <a:solidFill>
                  <a:schemeClr val="tx1"/>
                </a:solidFill>
                <a:latin typeface="Arial" charset="0"/>
                <a:cs typeface="Arial" charset="0"/>
              </a:defRPr>
            </a:lvl3pPr>
            <a:lvl4pPr marL="1600200" indent="-228600" eaLnBrk="0" hangingPunct="0">
              <a:defRPr kumimoji="1" sz="1000">
                <a:solidFill>
                  <a:schemeClr val="tx1"/>
                </a:solidFill>
                <a:latin typeface="Arial" charset="0"/>
                <a:cs typeface="Arial" charset="0"/>
              </a:defRPr>
            </a:lvl4pPr>
            <a:lvl5pPr marL="2057400" indent="-228600" eaLnBrk="0" hangingPunct="0">
              <a:defRPr kumimoji="1" sz="1000">
                <a:solidFill>
                  <a:schemeClr val="tx1"/>
                </a:solidFill>
                <a:latin typeface="Arial" charset="0"/>
                <a:cs typeface="Arial" charset="0"/>
              </a:defRPr>
            </a:lvl5pPr>
            <a:lvl6pPr marL="2514600" indent="-228600" eaLnBrk="0" fontAlgn="base" hangingPunct="0">
              <a:spcBef>
                <a:spcPct val="0"/>
              </a:spcBef>
              <a:spcAft>
                <a:spcPct val="0"/>
              </a:spcAft>
              <a:defRPr kumimoji="1" sz="1000">
                <a:solidFill>
                  <a:schemeClr val="tx1"/>
                </a:solidFill>
                <a:latin typeface="Arial" charset="0"/>
                <a:cs typeface="Arial" charset="0"/>
              </a:defRPr>
            </a:lvl6pPr>
            <a:lvl7pPr marL="2971800" indent="-228600" eaLnBrk="0" fontAlgn="base" hangingPunct="0">
              <a:spcBef>
                <a:spcPct val="0"/>
              </a:spcBef>
              <a:spcAft>
                <a:spcPct val="0"/>
              </a:spcAft>
              <a:defRPr kumimoji="1" sz="1000">
                <a:solidFill>
                  <a:schemeClr val="tx1"/>
                </a:solidFill>
                <a:latin typeface="Arial" charset="0"/>
                <a:cs typeface="Arial" charset="0"/>
              </a:defRPr>
            </a:lvl7pPr>
            <a:lvl8pPr marL="3429000" indent="-228600" eaLnBrk="0" fontAlgn="base" hangingPunct="0">
              <a:spcBef>
                <a:spcPct val="0"/>
              </a:spcBef>
              <a:spcAft>
                <a:spcPct val="0"/>
              </a:spcAft>
              <a:defRPr kumimoji="1" sz="1000">
                <a:solidFill>
                  <a:schemeClr val="tx1"/>
                </a:solidFill>
                <a:latin typeface="Arial" charset="0"/>
                <a:cs typeface="Arial" charset="0"/>
              </a:defRPr>
            </a:lvl8pPr>
            <a:lvl9pPr marL="3886200" indent="-228600" eaLnBrk="0" fontAlgn="base" hangingPunct="0">
              <a:spcBef>
                <a:spcPct val="0"/>
              </a:spcBef>
              <a:spcAft>
                <a:spcPct val="0"/>
              </a:spcAft>
              <a:defRPr kumimoji="1" sz="1000">
                <a:solidFill>
                  <a:schemeClr val="tx1"/>
                </a:solidFill>
                <a:latin typeface="Arial" charset="0"/>
                <a:cs typeface="Arial" charset="0"/>
              </a:defRPr>
            </a:lvl9pPr>
          </a:lstStyle>
          <a:p>
            <a:pPr marL="0" indent="0">
              <a:lnSpc>
                <a:spcPct val="90000"/>
              </a:lnSpc>
              <a:spcBef>
                <a:spcPct val="30000"/>
              </a:spcBef>
              <a:buClr>
                <a:srgbClr val="99CCFF"/>
              </a:buClr>
            </a:pPr>
            <a:r>
              <a:rPr lang="en-GB" sz="3200" dirty="0" smtClean="0">
                <a:solidFill>
                  <a:schemeClr val="tx2"/>
                </a:solidFill>
                <a:latin typeface="+mn-lt"/>
                <a:ea typeface="MS PGothic" pitchFamily="34" charset="-128"/>
                <a:cs typeface="+mn-cs"/>
              </a:rPr>
              <a:t>Criteria </a:t>
            </a:r>
            <a:r>
              <a:rPr lang="en-GB" sz="3200" dirty="0">
                <a:solidFill>
                  <a:schemeClr val="tx2"/>
                </a:solidFill>
                <a:latin typeface="+mn-lt"/>
                <a:ea typeface="MS PGothic" pitchFamily="34" charset="-128"/>
                <a:cs typeface="+mn-cs"/>
              </a:rPr>
              <a:t>for Use in Preparedness </a:t>
            </a:r>
            <a:r>
              <a:rPr lang="en-GB" sz="3200" dirty="0" smtClean="0">
                <a:solidFill>
                  <a:schemeClr val="tx2"/>
                </a:solidFill>
                <a:latin typeface="+mn-lt"/>
                <a:ea typeface="MS PGothic" pitchFamily="34" charset="-128"/>
                <a:cs typeface="+mn-cs"/>
              </a:rPr>
              <a:t/>
            </a:r>
            <a:br>
              <a:rPr lang="en-GB" sz="3200" dirty="0" smtClean="0">
                <a:solidFill>
                  <a:schemeClr val="tx2"/>
                </a:solidFill>
                <a:latin typeface="+mn-lt"/>
                <a:ea typeface="MS PGothic" pitchFamily="34" charset="-128"/>
                <a:cs typeface="+mn-cs"/>
              </a:rPr>
            </a:br>
            <a:r>
              <a:rPr lang="en-GB" sz="3200" dirty="0" smtClean="0">
                <a:solidFill>
                  <a:schemeClr val="tx2"/>
                </a:solidFill>
                <a:latin typeface="+mn-lt"/>
                <a:ea typeface="MS PGothic" pitchFamily="34" charset="-128"/>
                <a:cs typeface="+mn-cs"/>
              </a:rPr>
              <a:t>and </a:t>
            </a:r>
            <a:r>
              <a:rPr lang="en-GB" sz="3200" dirty="0">
                <a:solidFill>
                  <a:schemeClr val="tx2"/>
                </a:solidFill>
                <a:latin typeface="+mn-lt"/>
                <a:ea typeface="MS PGothic" pitchFamily="34" charset="-128"/>
                <a:cs typeface="+mn-cs"/>
              </a:rPr>
              <a:t>Response for a Nuclear or Radiological Emergencies:</a:t>
            </a:r>
            <a:br>
              <a:rPr lang="en-GB" sz="3200" dirty="0">
                <a:solidFill>
                  <a:schemeClr val="tx2"/>
                </a:solidFill>
                <a:latin typeface="+mn-lt"/>
                <a:ea typeface="MS PGothic" pitchFamily="34" charset="-128"/>
                <a:cs typeface="+mn-cs"/>
              </a:rPr>
            </a:br>
            <a:r>
              <a:rPr lang="en-GB" sz="3200" dirty="0">
                <a:solidFill>
                  <a:schemeClr val="tx2"/>
                </a:solidFill>
                <a:latin typeface="+mn-lt"/>
                <a:ea typeface="MS PGothic" pitchFamily="34" charset="-128"/>
                <a:cs typeface="+mn-cs"/>
              </a:rPr>
              <a:t>General Safety </a:t>
            </a:r>
            <a:r>
              <a:rPr lang="en-US" sz="3200" dirty="0" smtClean="0">
                <a:solidFill>
                  <a:schemeClr val="tx2"/>
                </a:solidFill>
                <a:latin typeface="+mn-lt"/>
                <a:ea typeface="MS PGothic" pitchFamily="34" charset="-128"/>
                <a:cs typeface="+mn-cs"/>
              </a:rPr>
              <a:t>Guide</a:t>
            </a:r>
            <a:br>
              <a:rPr lang="en-US" sz="3200" dirty="0" smtClean="0">
                <a:solidFill>
                  <a:schemeClr val="tx2"/>
                </a:solidFill>
                <a:latin typeface="+mn-lt"/>
                <a:ea typeface="MS PGothic" pitchFamily="34" charset="-128"/>
                <a:cs typeface="+mn-cs"/>
              </a:rPr>
            </a:br>
            <a:r>
              <a:rPr lang="en-US" sz="3200" dirty="0" smtClean="0">
                <a:solidFill>
                  <a:schemeClr val="tx2"/>
                </a:solidFill>
                <a:latin typeface="+mn-lt"/>
                <a:ea typeface="MS PGothic" pitchFamily="34" charset="-128"/>
                <a:cs typeface="+mn-cs"/>
              </a:rPr>
              <a:t>No. GSG-2</a:t>
            </a:r>
            <a:br>
              <a:rPr lang="en-US" sz="3200" dirty="0" smtClean="0">
                <a:solidFill>
                  <a:schemeClr val="tx2"/>
                </a:solidFill>
                <a:latin typeface="+mn-lt"/>
                <a:ea typeface="MS PGothic" pitchFamily="34" charset="-128"/>
                <a:cs typeface="+mn-cs"/>
              </a:rPr>
            </a:br>
            <a:r>
              <a:rPr lang="en-US" sz="3200" dirty="0" smtClean="0">
                <a:solidFill>
                  <a:schemeClr val="tx2"/>
                </a:solidFill>
                <a:latin typeface="+mn-lt"/>
                <a:ea typeface="MS PGothic" pitchFamily="34" charset="-128"/>
                <a:cs typeface="+mn-cs"/>
              </a:rPr>
              <a:t>(</a:t>
            </a:r>
            <a:r>
              <a:rPr lang="en-US" sz="3200" b="1" dirty="0" smtClean="0">
                <a:solidFill>
                  <a:srgbClr val="FFFF00"/>
                </a:solidFill>
                <a:latin typeface="+mn-lt"/>
                <a:ea typeface="MS PGothic" pitchFamily="34" charset="-128"/>
                <a:cs typeface="+mn-cs"/>
              </a:rPr>
              <a:t>18 March 2011</a:t>
            </a:r>
            <a:r>
              <a:rPr lang="en-US" sz="3200" dirty="0" smtClean="0">
                <a:solidFill>
                  <a:schemeClr val="tx2"/>
                </a:solidFill>
                <a:latin typeface="+mn-lt"/>
                <a:ea typeface="MS PGothic" pitchFamily="34" charset="-128"/>
                <a:cs typeface="+mn-cs"/>
              </a:rPr>
              <a:t>)</a:t>
            </a:r>
          </a:p>
          <a:p>
            <a:pPr marL="0" indent="0">
              <a:lnSpc>
                <a:spcPct val="90000"/>
              </a:lnSpc>
              <a:spcBef>
                <a:spcPct val="30000"/>
              </a:spcBef>
              <a:buClr>
                <a:srgbClr val="99CCFF"/>
              </a:buClr>
            </a:pPr>
            <a:endParaRPr lang="en-US" sz="1100" dirty="0" smtClean="0">
              <a:solidFill>
                <a:schemeClr val="tx2"/>
              </a:solidFill>
              <a:latin typeface="+mn-lt"/>
              <a:ea typeface="MS PGothic" pitchFamily="34" charset="-128"/>
              <a:cs typeface="+mn-cs"/>
            </a:endParaRPr>
          </a:p>
          <a:p>
            <a:pPr marL="457200" indent="-457200">
              <a:lnSpc>
                <a:spcPct val="90000"/>
              </a:lnSpc>
              <a:spcBef>
                <a:spcPct val="30000"/>
              </a:spcBef>
              <a:buClr>
                <a:srgbClr val="FFFF00"/>
              </a:buClr>
              <a:buSzPct val="125000"/>
              <a:buFont typeface="Wingdings" pitchFamily="2" charset="2"/>
              <a:buChar char="ü"/>
            </a:pPr>
            <a:r>
              <a:rPr lang="en-US" sz="2800" dirty="0" smtClean="0">
                <a:solidFill>
                  <a:schemeClr val="tx2"/>
                </a:solidFill>
                <a:latin typeface="+mn-lt"/>
                <a:ea typeface="MS PGothic" pitchFamily="34" charset="-128"/>
                <a:cs typeface="+mn-cs"/>
              </a:rPr>
              <a:t>Jointly sponsored by the</a:t>
            </a:r>
            <a:br>
              <a:rPr lang="en-US" sz="2800" dirty="0" smtClean="0">
                <a:solidFill>
                  <a:schemeClr val="tx2"/>
                </a:solidFill>
                <a:latin typeface="+mn-lt"/>
                <a:ea typeface="MS PGothic" pitchFamily="34" charset="-128"/>
                <a:cs typeface="+mn-cs"/>
              </a:rPr>
            </a:br>
            <a:r>
              <a:rPr lang="en-US" sz="2800" b="1" dirty="0" smtClean="0">
                <a:solidFill>
                  <a:srgbClr val="FFFF00"/>
                </a:solidFill>
                <a:latin typeface="+mn-lt"/>
                <a:ea typeface="MS PGothic" pitchFamily="34" charset="-128"/>
                <a:cs typeface="+mn-cs"/>
              </a:rPr>
              <a:t>FAO, IAEA, ILO, PAHO, WHO</a:t>
            </a:r>
          </a:p>
          <a:p>
            <a:pPr marL="457200" indent="-457200">
              <a:lnSpc>
                <a:spcPct val="90000"/>
              </a:lnSpc>
              <a:spcBef>
                <a:spcPct val="30000"/>
              </a:spcBef>
              <a:buClr>
                <a:srgbClr val="FFFF00"/>
              </a:buClr>
              <a:buSzPct val="125000"/>
              <a:buFont typeface="Wingdings" pitchFamily="2" charset="2"/>
              <a:buChar char="ü"/>
            </a:pPr>
            <a:r>
              <a:rPr lang="en-US" sz="2800" dirty="0" smtClean="0">
                <a:solidFill>
                  <a:schemeClr val="tx2"/>
                </a:solidFill>
                <a:latin typeface="+mn-lt"/>
                <a:ea typeface="MS PGothic" pitchFamily="34" charset="-128"/>
                <a:cs typeface="+mn-cs"/>
              </a:rPr>
              <a:t>Published in </a:t>
            </a:r>
            <a:r>
              <a:rPr lang="en-GB" sz="2800" b="1" dirty="0" smtClean="0">
                <a:solidFill>
                  <a:srgbClr val="FFFF00"/>
                </a:solidFill>
              </a:rPr>
              <a:t>En, </a:t>
            </a:r>
            <a:r>
              <a:rPr lang="en-GB" sz="2800" b="1" dirty="0" err="1" smtClean="0">
                <a:solidFill>
                  <a:srgbClr val="FFFF00"/>
                </a:solidFill>
              </a:rPr>
              <a:t>Ar</a:t>
            </a:r>
            <a:r>
              <a:rPr lang="en-GB" sz="2800" b="1" dirty="0" smtClean="0">
                <a:solidFill>
                  <a:srgbClr val="FFFF00"/>
                </a:solidFill>
              </a:rPr>
              <a:t>, </a:t>
            </a:r>
            <a:r>
              <a:rPr lang="en-GB" sz="2800" b="1" dirty="0" err="1" smtClean="0">
                <a:solidFill>
                  <a:srgbClr val="FFFF00"/>
                </a:solidFill>
              </a:rPr>
              <a:t>Fr</a:t>
            </a:r>
            <a:r>
              <a:rPr lang="en-GB" sz="2800" b="1" dirty="0" smtClean="0">
                <a:solidFill>
                  <a:srgbClr val="FFFF00"/>
                </a:solidFill>
              </a:rPr>
              <a:t>, </a:t>
            </a:r>
            <a:r>
              <a:rPr lang="en-GB" sz="2800" b="1" dirty="0" err="1" smtClean="0">
                <a:solidFill>
                  <a:srgbClr val="FFFF00"/>
                </a:solidFill>
              </a:rPr>
              <a:t>Ru</a:t>
            </a:r>
            <a:endParaRPr lang="en-GB" sz="2800" b="1" dirty="0">
              <a:solidFill>
                <a:srgbClr val="FFFF00"/>
              </a:solidFill>
            </a:endParaRPr>
          </a:p>
          <a:p>
            <a:pPr marL="0" indent="0">
              <a:lnSpc>
                <a:spcPct val="90000"/>
              </a:lnSpc>
              <a:spcBef>
                <a:spcPct val="30000"/>
              </a:spcBef>
              <a:buClr>
                <a:srgbClr val="99CCFF"/>
              </a:buClr>
            </a:pPr>
            <a:endParaRPr lang="en-GB" sz="2800" dirty="0">
              <a:solidFill>
                <a:schemeClr val="tx2"/>
              </a:solidFill>
              <a:latin typeface="+mn-lt"/>
              <a:ea typeface="MS PGothic" pitchFamily="34" charset="-128"/>
              <a:cs typeface="+mn-cs"/>
            </a:endParaRPr>
          </a:p>
        </p:txBody>
      </p:sp>
      <p:pic>
        <p:nvPicPr>
          <p:cNvPr id="12294" name="Picture 12" descr="IAEA-GSG-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520" y="1268760"/>
            <a:ext cx="3024336" cy="4733432"/>
          </a:xfrm>
          <a:prstGeom prst="rect">
            <a:avLst/>
          </a:prstGeom>
          <a:noFill/>
          <a:ln w="38100" algn="ctr">
            <a:solidFill>
              <a:srgbClr val="FF33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 name="Номер слайда 3"/>
          <p:cNvSpPr>
            <a:spLocks noGrp="1"/>
          </p:cNvSpPr>
          <p:nvPr>
            <p:ph type="sldNum" sz="quarter" idx="12"/>
          </p:nvPr>
        </p:nvSpPr>
        <p:spPr bwMode="auto"/>
        <p:txBody>
          <a:bodyPr/>
          <a:lstStyle/>
          <a:p>
            <a:fld id="{75438AA2-A647-4DD3-8964-BF4D566E7557}" type="slidenum">
              <a:rPr lang="en-US" smtClean="0"/>
              <a:pPr/>
              <a:t>9</a:t>
            </a:fld>
            <a:endParaRPr lang="en-US"/>
          </a:p>
        </p:txBody>
      </p:sp>
      <p:sp>
        <p:nvSpPr>
          <p:cNvPr id="8" name="Footer Placeholder 1"/>
          <p:cNvSpPr txBox="1">
            <a:spLocks/>
          </p:cNvSpPr>
          <p:nvPr/>
        </p:nvSpPr>
        <p:spPr bwMode="white">
          <a:xfrm>
            <a:off x="2209800" y="6400800"/>
            <a:ext cx="6113463" cy="293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Times New Roman" pitchFamily="18" charset="0"/>
                <a:cs typeface="Arial" pitchFamily="34" charset="0"/>
              </a:defRPr>
            </a:lvl1pPr>
            <a:lvl2pPr marL="742950" indent="-285750" eaLnBrk="0" hangingPunct="0">
              <a:defRPr sz="2400">
                <a:solidFill>
                  <a:schemeClr val="tx1"/>
                </a:solidFill>
                <a:latin typeface="Times New Roman" pitchFamily="18" charset="0"/>
                <a:cs typeface="Arial" pitchFamily="34" charset="0"/>
              </a:defRPr>
            </a:lvl2pPr>
            <a:lvl3pPr marL="1143000" indent="-228600" eaLnBrk="0" hangingPunct="0">
              <a:defRPr sz="2400">
                <a:solidFill>
                  <a:schemeClr val="tx1"/>
                </a:solidFill>
                <a:latin typeface="Times New Roman" pitchFamily="18" charset="0"/>
                <a:cs typeface="Arial" pitchFamily="34" charset="0"/>
              </a:defRPr>
            </a:lvl3pPr>
            <a:lvl4pPr marL="1600200" indent="-228600" eaLnBrk="0" hangingPunct="0">
              <a:defRPr sz="2400">
                <a:solidFill>
                  <a:schemeClr val="tx1"/>
                </a:solidFill>
                <a:latin typeface="Times New Roman" pitchFamily="18" charset="0"/>
                <a:cs typeface="Arial" pitchFamily="34" charset="0"/>
              </a:defRPr>
            </a:lvl4pPr>
            <a:lvl5pPr marL="2057400" indent="-228600" eaLnBrk="0" hangingPunct="0">
              <a:defRPr sz="2400">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pitchFamily="34" charset="0"/>
              </a:defRPr>
            </a:lvl9pPr>
          </a:lstStyle>
          <a:p>
            <a:pPr algn="r" eaLnBrk="1" hangingPunct="1"/>
            <a:endParaRPr lang="en-GB" sz="1200" dirty="0">
              <a:solidFill>
                <a:srgbClr val="D5D7D8"/>
              </a:solidFill>
              <a:latin typeface="Arial" pitchFamily="34" charset="0"/>
            </a:endParaRPr>
          </a:p>
        </p:txBody>
      </p:sp>
    </p:spTree>
    <p:extLst>
      <p:ext uri="{BB962C8B-B14F-4D97-AF65-F5344CB8AC3E}">
        <p14:creationId xmlns:p14="http://schemas.microsoft.com/office/powerpoint/2010/main" val="9299814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IAEA Dark Blue">
  <a:themeElements>
    <a:clrScheme name="">
      <a:dk1>
        <a:srgbClr val="808080"/>
      </a:dk1>
      <a:lt1>
        <a:srgbClr val="EAEAEA"/>
      </a:lt1>
      <a:dk2>
        <a:srgbClr val="000099"/>
      </a:dk2>
      <a:lt2>
        <a:srgbClr val="EAEAEA"/>
      </a:lt2>
      <a:accent1>
        <a:srgbClr val="99CCFF"/>
      </a:accent1>
      <a:accent2>
        <a:srgbClr val="8681B8"/>
      </a:accent2>
      <a:accent3>
        <a:srgbClr val="AAAACA"/>
      </a:accent3>
      <a:accent4>
        <a:srgbClr val="C8C8C8"/>
      </a:accent4>
      <a:accent5>
        <a:srgbClr val="CAE2FF"/>
      </a:accent5>
      <a:accent6>
        <a:srgbClr val="7974A6"/>
      </a:accent6>
      <a:hlink>
        <a:srgbClr val="FCD3C1"/>
      </a:hlink>
      <a:folHlink>
        <a:srgbClr val="FF9900"/>
      </a:folHlink>
    </a:clrScheme>
    <a:fontScheme name="Office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
    <a:dk1>
      <a:srgbClr val="808080"/>
    </a:dk1>
    <a:lt1>
      <a:srgbClr val="EAEAEA"/>
    </a:lt1>
    <a:dk2>
      <a:srgbClr val="000099"/>
    </a:dk2>
    <a:lt2>
      <a:srgbClr val="CCECFF"/>
    </a:lt2>
    <a:accent1>
      <a:srgbClr val="99CCFF"/>
    </a:accent1>
    <a:accent2>
      <a:srgbClr val="8681B8"/>
    </a:accent2>
    <a:accent3>
      <a:srgbClr val="AAAACA"/>
    </a:accent3>
    <a:accent4>
      <a:srgbClr val="C8C8C8"/>
    </a:accent4>
    <a:accent5>
      <a:srgbClr val="CAE2FF"/>
    </a:accent5>
    <a:accent6>
      <a:srgbClr val="7974A6"/>
    </a:accent6>
    <a:hlink>
      <a:srgbClr val="FFFFCC"/>
    </a:hlink>
    <a:folHlink>
      <a:srgbClr val="FF9900"/>
    </a:folHlink>
  </a:clrScheme>
</a:themeOverride>
</file>

<file path=docProps/app.xml><?xml version="1.0" encoding="utf-8"?>
<Properties xmlns="http://schemas.openxmlformats.org/officeDocument/2006/extended-properties" xmlns:vt="http://schemas.openxmlformats.org/officeDocument/2006/docPropsVTypes">
  <Template>IAEA Dark Blue</Template>
  <TotalTime>4308</TotalTime>
  <Words>1079</Words>
  <Application>Microsoft Office PowerPoint</Application>
  <PresentationFormat>Экран (4:3)</PresentationFormat>
  <Paragraphs>215</Paragraphs>
  <Slides>24</Slides>
  <Notes>24</Notes>
  <HiddenSlides>0</HiddenSlides>
  <MMClips>0</MMClips>
  <ScaleCrop>false</ScaleCrop>
  <HeadingPairs>
    <vt:vector size="6" baseType="variant">
      <vt:variant>
        <vt:lpstr>Тема</vt:lpstr>
      </vt:variant>
      <vt:variant>
        <vt:i4>1</vt:i4>
      </vt:variant>
      <vt:variant>
        <vt:lpstr>Внедренные серверы OLE</vt:lpstr>
      </vt:variant>
      <vt:variant>
        <vt:i4>1</vt:i4>
      </vt:variant>
      <vt:variant>
        <vt:lpstr>Заголовки слайдов</vt:lpstr>
      </vt:variant>
      <vt:variant>
        <vt:i4>24</vt:i4>
      </vt:variant>
    </vt:vector>
  </HeadingPairs>
  <TitlesOfParts>
    <vt:vector size="26" baseType="lpstr">
      <vt:lpstr>IAEA Dark Blue</vt:lpstr>
      <vt:lpstr>Visio</vt:lpstr>
      <vt:lpstr>NERIS Topical Workshop on the Management of Contaminated Goods 22 May 2013 – CIEMAT - Madrid, Spain</vt:lpstr>
      <vt:lpstr>Introduction: Learning lessons</vt:lpstr>
      <vt:lpstr>Conceptual background for criteria</vt:lpstr>
      <vt:lpstr>Detectability of stochastic effects</vt:lpstr>
      <vt:lpstr>Application of the effective dose</vt:lpstr>
      <vt:lpstr>Application of dosimetric quantities</vt:lpstr>
      <vt:lpstr>Human protection and safety</vt:lpstr>
      <vt:lpstr>Basic principles of protection strategy</vt:lpstr>
      <vt:lpstr>General Safety Guide GSG-2</vt:lpstr>
      <vt:lpstr>The new document in EPR Series</vt:lpstr>
      <vt:lpstr>Strategy to reduce the risk of stochastic effects: Generic Criteria </vt:lpstr>
      <vt:lpstr>Ensuring safety of the public in emergency exposure situation</vt:lpstr>
      <vt:lpstr>Operational Interventional Levels</vt:lpstr>
      <vt:lpstr>Basis for development of foods’ OILs</vt:lpstr>
      <vt:lpstr>Control of radionuclides in foodstuffs at radiological emergency</vt:lpstr>
      <vt:lpstr>Emergency exposure situation</vt:lpstr>
      <vt:lpstr>Fukushima test case</vt:lpstr>
      <vt:lpstr>Generic and operational criteria</vt:lpstr>
      <vt:lpstr>Size of the emergency zones and distances</vt:lpstr>
      <vt:lpstr>Control of alimentary pathway at Urgent phase if NPP emergency</vt:lpstr>
      <vt:lpstr>Pathways considered in calculation of OIL3 and OIL7 </vt:lpstr>
      <vt:lpstr>Control of radionuclides in foodstuffs at NPP emergency</vt:lpstr>
      <vt:lpstr>Summary: from GS-R-2 to GSR Part 7</vt:lpstr>
      <vt:lpstr>Any questions?</vt:lpstr>
    </vt:vector>
  </TitlesOfParts>
  <Company>IAEA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NESTOROSKA MADJUNAROVA, Svetlana</dc:creator>
  <cp:lastModifiedBy>Vladimir Kutkov</cp:lastModifiedBy>
  <cp:revision>191</cp:revision>
  <cp:lastPrinted>2012-11-08T16:30:55Z</cp:lastPrinted>
  <dcterms:created xsi:type="dcterms:W3CDTF">2012-01-27T08:17:33Z</dcterms:created>
  <dcterms:modified xsi:type="dcterms:W3CDTF">2013-05-22T08:40:06Z</dcterms:modified>
</cp:coreProperties>
</file>