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BD5"/>
    <a:srgbClr val="797979"/>
    <a:srgbClr val="941651"/>
    <a:srgbClr val="FF7E79"/>
    <a:srgbClr val="09CE09"/>
    <a:srgbClr val="009193"/>
    <a:srgbClr val="5A6EB4"/>
    <a:srgbClr val="50AAE6"/>
    <a:srgbClr val="A00078"/>
    <a:srgbClr val="A01E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2483" autoAdjust="0"/>
  </p:normalViewPr>
  <p:slideViewPr>
    <p:cSldViewPr>
      <p:cViewPr varScale="1">
        <p:scale>
          <a:sx n="142" d="100"/>
          <a:sy n="142" d="100"/>
        </p:scale>
        <p:origin x="1552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whose</a:t>
            </a:r>
            <a:r>
              <a:rPr lang="fr-FR" dirty="0"/>
              <a:t> </a:t>
            </a:r>
            <a:r>
              <a:rPr lang="fr-FR" dirty="0" err="1"/>
              <a:t>specific</a:t>
            </a:r>
            <a:r>
              <a:rPr lang="fr-FR" dirty="0"/>
              <a:t> </a:t>
            </a:r>
            <a:r>
              <a:rPr lang="fr-FR" dirty="0" err="1"/>
              <a:t>purpose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to </a:t>
            </a:r>
            <a:r>
              <a:rPr lang="fr-FR" dirty="0" err="1"/>
              <a:t>enable</a:t>
            </a:r>
            <a:r>
              <a:rPr lang="fr-FR" dirty="0"/>
              <a:t> </a:t>
            </a:r>
            <a:r>
              <a:rPr lang="fr-FR" dirty="0" err="1"/>
              <a:t>delaying</a:t>
            </a:r>
            <a:r>
              <a:rPr lang="fr-FR" dirty="0"/>
              <a:t> final </a:t>
            </a:r>
            <a:r>
              <a:rPr lang="fr-FR" dirty="0" err="1"/>
              <a:t>decisions</a:t>
            </a:r>
            <a:r>
              <a:rPr lang="fr-FR" dirty="0"/>
              <a:t> up to the point </a:t>
            </a:r>
            <a:r>
              <a:rPr lang="fr-FR" dirty="0" err="1"/>
              <a:t>where</a:t>
            </a:r>
            <a:r>
              <a:rPr lang="fr-FR" dirty="0"/>
              <a:t> </a:t>
            </a:r>
            <a:r>
              <a:rPr lang="fr-FR" dirty="0" err="1"/>
              <a:t>better</a:t>
            </a:r>
            <a:r>
              <a:rPr lang="fr-FR" dirty="0"/>
              <a:t> information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available</a:t>
            </a:r>
            <a:r>
              <a:rPr lang="fr-FR" dirty="0"/>
              <a:t> 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9589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>
                <a:latin typeface="Calibri" panose="020F0502020204030204" pitchFamily="34" charset="0"/>
                <a:cs typeface="Calibri" panose="020F0502020204030204" pitchFamily="34" charset="0"/>
              </a:rPr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de-DE" altLang="de-DE" sz="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03.12.2019</a:t>
            </a:r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340768"/>
            <a:ext cx="8397437" cy="370712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/>
          </a:bodyPr>
          <a:lstStyle/>
          <a:p>
            <a:pPr marL="0" indent="0" defTabSz="1066800" eaLnBrk="0" hangingPunct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75000"/>
              <a:buNone/>
            </a:pPr>
            <a:endParaRPr lang="en-GB" sz="2800" b="1" dirty="0">
              <a:solidFill>
                <a:schemeClr val="accent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00063" indent="-500063" defTabSz="1066800" eaLnBrk="0" hangingPunct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75000"/>
              <a:buFont typeface="Arial" charset="0"/>
              <a:buChar char="▌"/>
            </a:pPr>
            <a:r>
              <a:rPr lang="en-GB" sz="2800" b="1" dirty="0">
                <a:solidFill>
                  <a:schemeClr val="accent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 you agree with this recommendation?</a:t>
            </a:r>
          </a:p>
          <a:p>
            <a:pPr marL="500063" indent="-500063" defTabSz="1066800" eaLnBrk="0" hangingPunct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75000"/>
              <a:buFont typeface="Arial" charset="0"/>
              <a:buChar char="▌"/>
            </a:pPr>
            <a:r>
              <a:rPr lang="en-GB" sz="2800" b="1" dirty="0">
                <a:solidFill>
                  <a:schemeClr val="accent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there anything missing? </a:t>
            </a:r>
          </a:p>
          <a:p>
            <a:pPr marL="500063" indent="-500063" defTabSz="1066800" eaLnBrk="0" hangingPunct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75000"/>
              <a:buFont typeface="Arial" charset="0"/>
              <a:buChar char="▌"/>
            </a:pPr>
            <a:r>
              <a:rPr lang="en-GB" sz="2800" b="1" dirty="0">
                <a:solidFill>
                  <a:schemeClr val="accent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What should be improved or better explained?</a:t>
            </a:r>
          </a:p>
          <a:p>
            <a:pPr marL="500063" indent="-500063" defTabSz="1066800" eaLnBrk="0" hangingPunct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SzPct val="75000"/>
              <a:buFont typeface="Arial" charset="0"/>
              <a:buChar char="▌"/>
            </a:pPr>
            <a:r>
              <a:rPr lang="en-GB" sz="2800" b="1" dirty="0">
                <a:solidFill>
                  <a:schemeClr val="accent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...</a:t>
            </a: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sz="2800" dirty="0">
              <a:solidFill>
                <a:schemeClr val="accent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sz="2400" dirty="0">
              <a:solidFill>
                <a:schemeClr val="accent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803234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312</TotalTime>
  <Words>38</Words>
  <Application>Microsoft Macintosh PowerPoint</Application>
  <PresentationFormat>Affichage à l'écran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Arial Black Normal</vt:lpstr>
      <vt:lpstr>Calibri</vt:lpstr>
      <vt:lpstr>Calibri Light</vt:lpstr>
      <vt:lpstr>Interstate-Regular</vt:lpstr>
      <vt:lpstr>KIT-PPT_Master_en_2016</vt:lpstr>
      <vt:lpstr>Présentation PowerPoint</vt:lpstr>
    </vt:vector>
  </TitlesOfParts>
  <Company>Karlsruhe Institute of Technology (KIT)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Mélanie Maître</cp:lastModifiedBy>
  <cp:revision>88</cp:revision>
  <dcterms:created xsi:type="dcterms:W3CDTF">2015-12-14T06:33:20Z</dcterms:created>
  <dcterms:modified xsi:type="dcterms:W3CDTF">2019-12-03T15:08:24Z</dcterms:modified>
</cp:coreProperties>
</file>